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7"/>
  </p:notesMasterIdLst>
  <p:sldIdLst>
    <p:sldId id="256" r:id="rId2"/>
    <p:sldId id="336" r:id="rId3"/>
    <p:sldId id="259" r:id="rId4"/>
    <p:sldId id="263" r:id="rId5"/>
    <p:sldId id="307" r:id="rId6"/>
    <p:sldId id="264" r:id="rId7"/>
    <p:sldId id="308" r:id="rId8"/>
    <p:sldId id="312" r:id="rId9"/>
    <p:sldId id="337" r:id="rId10"/>
    <p:sldId id="309" r:id="rId11"/>
    <p:sldId id="317" r:id="rId12"/>
    <p:sldId id="316" r:id="rId13"/>
    <p:sldId id="315" r:id="rId14"/>
    <p:sldId id="313" r:id="rId15"/>
    <p:sldId id="314" r:id="rId16"/>
    <p:sldId id="318" r:id="rId17"/>
    <p:sldId id="319" r:id="rId18"/>
    <p:sldId id="320" r:id="rId19"/>
    <p:sldId id="277" r:id="rId20"/>
    <p:sldId id="338" r:id="rId21"/>
    <p:sldId id="339" r:id="rId22"/>
    <p:sldId id="340" r:id="rId23"/>
    <p:sldId id="341" r:id="rId24"/>
    <p:sldId id="342" r:id="rId25"/>
    <p:sldId id="343" r:id="rId26"/>
    <p:sldId id="327" r:id="rId27"/>
    <p:sldId id="328" r:id="rId28"/>
    <p:sldId id="329" r:id="rId29"/>
    <p:sldId id="330" r:id="rId30"/>
    <p:sldId id="270" r:id="rId31"/>
    <p:sldId id="333" r:id="rId32"/>
    <p:sldId id="332" r:id="rId33"/>
    <p:sldId id="334" r:id="rId34"/>
    <p:sldId id="335" r:id="rId35"/>
    <p:sldId id="344" r:id="rId36"/>
    <p:sldId id="345" r:id="rId37"/>
    <p:sldId id="346" r:id="rId38"/>
    <p:sldId id="347" r:id="rId39"/>
    <p:sldId id="272" r:id="rId40"/>
    <p:sldId id="348" r:id="rId41"/>
    <p:sldId id="349" r:id="rId42"/>
    <p:sldId id="276" r:id="rId43"/>
    <p:sldId id="350" r:id="rId44"/>
    <p:sldId id="352" r:id="rId45"/>
    <p:sldId id="351" r:id="rId4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8"/>
    </p:embeddedFont>
    <p:embeddedFont>
      <p:font typeface="Carme" panose="020B0604020202020204" charset="0"/>
      <p:regular r:id="rId49"/>
    </p:embeddedFont>
    <p:embeddedFont>
      <p:font typeface="Maven Pro" panose="020B0604020202020204" charset="0"/>
      <p:regular r:id="rId50"/>
      <p:bold r:id="rId51"/>
    </p:embeddedFont>
    <p:embeddedFont>
      <p:font typeface="Maven Pro Black" panose="020B0604020202020204" charset="0"/>
      <p:bold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CFE"/>
    <a:srgbClr val="41A4FF"/>
    <a:srgbClr val="404040"/>
    <a:srgbClr val="000000"/>
    <a:srgbClr val="253495"/>
    <a:srgbClr val="BEE2C3"/>
    <a:srgbClr val="FEF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3A2354-CF22-49E8-A78A-2E6ABC7787FF}">
  <a:tblStyle styleId="{733A2354-CF22-49E8-A78A-2E6ABC7787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12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72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355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123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15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131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093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16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329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56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52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823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56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27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971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78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898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335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733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190eedf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190eedf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62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466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128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247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87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869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699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16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190eedfe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190eedfe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603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22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654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95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5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5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87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006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4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538550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700" b="1"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769399" y="538540"/>
            <a:ext cx="4992731" cy="406641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150833" y="661844"/>
            <a:ext cx="788230" cy="799262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8255326" y="1899409"/>
            <a:ext cx="591436" cy="599726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6975565" y="3939219"/>
            <a:ext cx="56018" cy="57272"/>
          </a:xfrm>
          <a:custGeom>
            <a:avLst/>
            <a:gdLst/>
            <a:ahLst/>
            <a:cxnLst/>
            <a:rect l="l" t="t" r="r" b="b"/>
            <a:pathLst>
              <a:path w="2767" h="16340" extrusionOk="0">
                <a:moveTo>
                  <a:pt x="1383" y="1"/>
                </a:moveTo>
                <a:lnTo>
                  <a:pt x="1290" y="23"/>
                </a:lnTo>
                <a:lnTo>
                  <a:pt x="1200" y="67"/>
                </a:lnTo>
                <a:lnTo>
                  <a:pt x="1110" y="155"/>
                </a:lnTo>
                <a:lnTo>
                  <a:pt x="1021" y="266"/>
                </a:lnTo>
                <a:lnTo>
                  <a:pt x="935" y="443"/>
                </a:lnTo>
                <a:lnTo>
                  <a:pt x="852" y="620"/>
                </a:lnTo>
                <a:lnTo>
                  <a:pt x="766" y="841"/>
                </a:lnTo>
                <a:lnTo>
                  <a:pt x="684" y="1106"/>
                </a:lnTo>
                <a:lnTo>
                  <a:pt x="408" y="2388"/>
                </a:lnTo>
                <a:lnTo>
                  <a:pt x="344" y="2786"/>
                </a:lnTo>
                <a:lnTo>
                  <a:pt x="288" y="3184"/>
                </a:lnTo>
                <a:lnTo>
                  <a:pt x="236" y="3604"/>
                </a:lnTo>
                <a:lnTo>
                  <a:pt x="191" y="4047"/>
                </a:lnTo>
                <a:lnTo>
                  <a:pt x="146" y="4511"/>
                </a:lnTo>
                <a:lnTo>
                  <a:pt x="109" y="4997"/>
                </a:lnTo>
                <a:lnTo>
                  <a:pt x="79" y="5484"/>
                </a:lnTo>
                <a:lnTo>
                  <a:pt x="53" y="5992"/>
                </a:lnTo>
                <a:lnTo>
                  <a:pt x="0" y="8159"/>
                </a:lnTo>
                <a:lnTo>
                  <a:pt x="0" y="8579"/>
                </a:lnTo>
                <a:lnTo>
                  <a:pt x="4" y="8999"/>
                </a:lnTo>
                <a:lnTo>
                  <a:pt x="15" y="9397"/>
                </a:lnTo>
                <a:lnTo>
                  <a:pt x="26" y="9795"/>
                </a:lnTo>
                <a:lnTo>
                  <a:pt x="41" y="10193"/>
                </a:lnTo>
                <a:lnTo>
                  <a:pt x="64" y="10569"/>
                </a:lnTo>
                <a:lnTo>
                  <a:pt x="90" y="10945"/>
                </a:lnTo>
                <a:lnTo>
                  <a:pt x="120" y="11320"/>
                </a:lnTo>
                <a:lnTo>
                  <a:pt x="142" y="11696"/>
                </a:lnTo>
                <a:lnTo>
                  <a:pt x="168" y="12050"/>
                </a:lnTo>
                <a:lnTo>
                  <a:pt x="198" y="12404"/>
                </a:lnTo>
                <a:lnTo>
                  <a:pt x="236" y="12735"/>
                </a:lnTo>
                <a:lnTo>
                  <a:pt x="273" y="13045"/>
                </a:lnTo>
                <a:lnTo>
                  <a:pt x="314" y="13354"/>
                </a:lnTo>
                <a:lnTo>
                  <a:pt x="359" y="13664"/>
                </a:lnTo>
                <a:lnTo>
                  <a:pt x="408" y="13951"/>
                </a:lnTo>
                <a:lnTo>
                  <a:pt x="452" y="14239"/>
                </a:lnTo>
                <a:lnTo>
                  <a:pt x="505" y="14504"/>
                </a:lnTo>
                <a:lnTo>
                  <a:pt x="557" y="14747"/>
                </a:lnTo>
                <a:lnTo>
                  <a:pt x="609" y="14968"/>
                </a:lnTo>
                <a:lnTo>
                  <a:pt x="669" y="15167"/>
                </a:lnTo>
                <a:lnTo>
                  <a:pt x="725" y="15344"/>
                </a:lnTo>
                <a:lnTo>
                  <a:pt x="789" y="15499"/>
                </a:lnTo>
                <a:lnTo>
                  <a:pt x="852" y="15632"/>
                </a:lnTo>
                <a:lnTo>
                  <a:pt x="912" y="15809"/>
                </a:lnTo>
                <a:lnTo>
                  <a:pt x="976" y="15963"/>
                </a:lnTo>
                <a:lnTo>
                  <a:pt x="1043" y="16096"/>
                </a:lnTo>
                <a:lnTo>
                  <a:pt x="1107" y="16184"/>
                </a:lnTo>
                <a:lnTo>
                  <a:pt x="1174" y="16273"/>
                </a:lnTo>
                <a:lnTo>
                  <a:pt x="1241" y="16317"/>
                </a:lnTo>
                <a:lnTo>
                  <a:pt x="1312" y="16339"/>
                </a:lnTo>
                <a:lnTo>
                  <a:pt x="1383" y="16339"/>
                </a:lnTo>
                <a:lnTo>
                  <a:pt x="1477" y="16317"/>
                </a:lnTo>
                <a:lnTo>
                  <a:pt x="1566" y="16273"/>
                </a:lnTo>
                <a:lnTo>
                  <a:pt x="1656" y="16184"/>
                </a:lnTo>
                <a:lnTo>
                  <a:pt x="1746" y="16052"/>
                </a:lnTo>
                <a:lnTo>
                  <a:pt x="1832" y="15897"/>
                </a:lnTo>
                <a:lnTo>
                  <a:pt x="1914" y="15698"/>
                </a:lnTo>
                <a:lnTo>
                  <a:pt x="2000" y="15477"/>
                </a:lnTo>
                <a:lnTo>
                  <a:pt x="2082" y="15212"/>
                </a:lnTo>
                <a:lnTo>
                  <a:pt x="2359" y="13951"/>
                </a:lnTo>
                <a:lnTo>
                  <a:pt x="2422" y="13553"/>
                </a:lnTo>
                <a:lnTo>
                  <a:pt x="2479" y="13155"/>
                </a:lnTo>
                <a:lnTo>
                  <a:pt x="2531" y="12713"/>
                </a:lnTo>
                <a:lnTo>
                  <a:pt x="2579" y="12271"/>
                </a:lnTo>
                <a:lnTo>
                  <a:pt x="2621" y="11829"/>
                </a:lnTo>
                <a:lnTo>
                  <a:pt x="2658" y="11343"/>
                </a:lnTo>
                <a:lnTo>
                  <a:pt x="2688" y="10856"/>
                </a:lnTo>
                <a:lnTo>
                  <a:pt x="2714" y="10348"/>
                </a:lnTo>
                <a:lnTo>
                  <a:pt x="2766" y="8159"/>
                </a:lnTo>
                <a:lnTo>
                  <a:pt x="2766" y="7739"/>
                </a:lnTo>
                <a:lnTo>
                  <a:pt x="2763" y="7341"/>
                </a:lnTo>
                <a:lnTo>
                  <a:pt x="2755" y="6943"/>
                </a:lnTo>
                <a:lnTo>
                  <a:pt x="2740" y="6545"/>
                </a:lnTo>
                <a:lnTo>
                  <a:pt x="2725" y="6147"/>
                </a:lnTo>
                <a:lnTo>
                  <a:pt x="2703" y="5771"/>
                </a:lnTo>
                <a:lnTo>
                  <a:pt x="2677" y="5395"/>
                </a:lnTo>
                <a:lnTo>
                  <a:pt x="2647" y="5019"/>
                </a:lnTo>
                <a:lnTo>
                  <a:pt x="2624" y="4643"/>
                </a:lnTo>
                <a:lnTo>
                  <a:pt x="2598" y="4290"/>
                </a:lnTo>
                <a:lnTo>
                  <a:pt x="2568" y="3936"/>
                </a:lnTo>
                <a:lnTo>
                  <a:pt x="2535" y="3604"/>
                </a:lnTo>
                <a:lnTo>
                  <a:pt x="2493" y="3273"/>
                </a:lnTo>
                <a:lnTo>
                  <a:pt x="2452" y="2963"/>
                </a:lnTo>
                <a:lnTo>
                  <a:pt x="2408" y="2676"/>
                </a:lnTo>
                <a:lnTo>
                  <a:pt x="2359" y="2388"/>
                </a:lnTo>
                <a:lnTo>
                  <a:pt x="2314" y="2101"/>
                </a:lnTo>
                <a:lnTo>
                  <a:pt x="2262" y="1836"/>
                </a:lnTo>
                <a:lnTo>
                  <a:pt x="2209" y="1592"/>
                </a:lnTo>
                <a:lnTo>
                  <a:pt x="2157" y="1371"/>
                </a:lnTo>
                <a:lnTo>
                  <a:pt x="2097" y="1172"/>
                </a:lnTo>
                <a:lnTo>
                  <a:pt x="2041" y="995"/>
                </a:lnTo>
                <a:lnTo>
                  <a:pt x="1978" y="841"/>
                </a:lnTo>
                <a:lnTo>
                  <a:pt x="1914" y="708"/>
                </a:lnTo>
                <a:lnTo>
                  <a:pt x="1854" y="509"/>
                </a:lnTo>
                <a:lnTo>
                  <a:pt x="1791" y="376"/>
                </a:lnTo>
                <a:lnTo>
                  <a:pt x="1723" y="244"/>
                </a:lnTo>
                <a:lnTo>
                  <a:pt x="1660" y="133"/>
                </a:lnTo>
                <a:lnTo>
                  <a:pt x="1593" y="67"/>
                </a:lnTo>
                <a:lnTo>
                  <a:pt x="1525" y="23"/>
                </a:lnTo>
                <a:lnTo>
                  <a:pt x="1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355392" y="2549989"/>
            <a:ext cx="790361" cy="1571381"/>
            <a:chOff x="2617875" y="9661223"/>
            <a:chExt cx="2182714" cy="4339633"/>
          </a:xfrm>
        </p:grpSpPr>
        <p:sp>
          <p:nvSpPr>
            <p:cNvPr id="18" name="Google Shape;18;p2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6832950" y="1756177"/>
            <a:ext cx="1173006" cy="401578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00663" y="2301849"/>
            <a:ext cx="788249" cy="269900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 flipH="1">
            <a:off x="5036768" y="2884769"/>
            <a:ext cx="2246567" cy="1401453"/>
          </a:xfrm>
          <a:custGeom>
            <a:avLst/>
            <a:gdLst/>
            <a:ahLst/>
            <a:cxnLst/>
            <a:rect l="l" t="t" r="r" b="b"/>
            <a:pathLst>
              <a:path w="110969" h="399844" extrusionOk="0">
                <a:moveTo>
                  <a:pt x="8556" y="1"/>
                </a:moveTo>
                <a:lnTo>
                  <a:pt x="8216" y="23"/>
                </a:lnTo>
                <a:lnTo>
                  <a:pt x="7887" y="67"/>
                </a:lnTo>
                <a:lnTo>
                  <a:pt x="7566" y="111"/>
                </a:lnTo>
                <a:lnTo>
                  <a:pt x="7252" y="200"/>
                </a:lnTo>
                <a:lnTo>
                  <a:pt x="6945" y="310"/>
                </a:lnTo>
                <a:lnTo>
                  <a:pt x="6650" y="443"/>
                </a:lnTo>
                <a:lnTo>
                  <a:pt x="6362" y="598"/>
                </a:lnTo>
                <a:lnTo>
                  <a:pt x="6082" y="774"/>
                </a:lnTo>
                <a:lnTo>
                  <a:pt x="5813" y="973"/>
                </a:lnTo>
                <a:lnTo>
                  <a:pt x="5547" y="1217"/>
                </a:lnTo>
                <a:lnTo>
                  <a:pt x="5293" y="1460"/>
                </a:lnTo>
                <a:lnTo>
                  <a:pt x="5043" y="1747"/>
                </a:lnTo>
                <a:lnTo>
                  <a:pt x="4803" y="2035"/>
                </a:lnTo>
                <a:lnTo>
                  <a:pt x="4568" y="2366"/>
                </a:lnTo>
                <a:lnTo>
                  <a:pt x="4344" y="2698"/>
                </a:lnTo>
                <a:lnTo>
                  <a:pt x="4127" y="3074"/>
                </a:lnTo>
                <a:lnTo>
                  <a:pt x="3914" y="3450"/>
                </a:lnTo>
                <a:lnTo>
                  <a:pt x="3708" y="3870"/>
                </a:lnTo>
                <a:lnTo>
                  <a:pt x="3514" y="4312"/>
                </a:lnTo>
                <a:lnTo>
                  <a:pt x="3323" y="4754"/>
                </a:lnTo>
                <a:lnTo>
                  <a:pt x="3140" y="5241"/>
                </a:lnTo>
                <a:lnTo>
                  <a:pt x="2961" y="5749"/>
                </a:lnTo>
                <a:lnTo>
                  <a:pt x="2792" y="6280"/>
                </a:lnTo>
                <a:lnTo>
                  <a:pt x="2628" y="6810"/>
                </a:lnTo>
                <a:lnTo>
                  <a:pt x="2467" y="7385"/>
                </a:lnTo>
                <a:lnTo>
                  <a:pt x="2318" y="7982"/>
                </a:lnTo>
                <a:lnTo>
                  <a:pt x="2172" y="8579"/>
                </a:lnTo>
                <a:lnTo>
                  <a:pt x="2030" y="9220"/>
                </a:lnTo>
                <a:lnTo>
                  <a:pt x="1895" y="9883"/>
                </a:lnTo>
                <a:lnTo>
                  <a:pt x="1768" y="10569"/>
                </a:lnTo>
                <a:lnTo>
                  <a:pt x="1645" y="11254"/>
                </a:lnTo>
                <a:lnTo>
                  <a:pt x="1529" y="11984"/>
                </a:lnTo>
                <a:lnTo>
                  <a:pt x="1417" y="12713"/>
                </a:lnTo>
                <a:lnTo>
                  <a:pt x="1308" y="13487"/>
                </a:lnTo>
                <a:lnTo>
                  <a:pt x="1207" y="14283"/>
                </a:lnTo>
                <a:lnTo>
                  <a:pt x="1110" y="15079"/>
                </a:lnTo>
                <a:lnTo>
                  <a:pt x="1021" y="15897"/>
                </a:lnTo>
                <a:lnTo>
                  <a:pt x="935" y="16759"/>
                </a:lnTo>
                <a:lnTo>
                  <a:pt x="852" y="17622"/>
                </a:lnTo>
                <a:lnTo>
                  <a:pt x="774" y="18506"/>
                </a:lnTo>
                <a:lnTo>
                  <a:pt x="699" y="19435"/>
                </a:lnTo>
                <a:lnTo>
                  <a:pt x="632" y="20363"/>
                </a:lnTo>
                <a:lnTo>
                  <a:pt x="568" y="21314"/>
                </a:lnTo>
                <a:lnTo>
                  <a:pt x="508" y="22287"/>
                </a:lnTo>
                <a:lnTo>
                  <a:pt x="452" y="23259"/>
                </a:lnTo>
                <a:lnTo>
                  <a:pt x="400" y="24276"/>
                </a:lnTo>
                <a:lnTo>
                  <a:pt x="351" y="25316"/>
                </a:lnTo>
                <a:lnTo>
                  <a:pt x="307" y="26355"/>
                </a:lnTo>
                <a:lnTo>
                  <a:pt x="265" y="27438"/>
                </a:lnTo>
                <a:lnTo>
                  <a:pt x="228" y="28521"/>
                </a:lnTo>
                <a:lnTo>
                  <a:pt x="194" y="29627"/>
                </a:lnTo>
                <a:lnTo>
                  <a:pt x="161" y="30777"/>
                </a:lnTo>
                <a:lnTo>
                  <a:pt x="135" y="31926"/>
                </a:lnTo>
                <a:lnTo>
                  <a:pt x="108" y="33076"/>
                </a:lnTo>
                <a:lnTo>
                  <a:pt x="86" y="34270"/>
                </a:lnTo>
                <a:lnTo>
                  <a:pt x="67" y="35486"/>
                </a:lnTo>
                <a:lnTo>
                  <a:pt x="52" y="36702"/>
                </a:lnTo>
                <a:lnTo>
                  <a:pt x="37" y="37962"/>
                </a:lnTo>
                <a:lnTo>
                  <a:pt x="26" y="39222"/>
                </a:lnTo>
                <a:lnTo>
                  <a:pt x="15" y="40505"/>
                </a:lnTo>
                <a:lnTo>
                  <a:pt x="7" y="41809"/>
                </a:lnTo>
                <a:lnTo>
                  <a:pt x="4" y="43136"/>
                </a:lnTo>
                <a:lnTo>
                  <a:pt x="0" y="45811"/>
                </a:lnTo>
                <a:lnTo>
                  <a:pt x="0" y="199933"/>
                </a:lnTo>
                <a:lnTo>
                  <a:pt x="0" y="354034"/>
                </a:lnTo>
                <a:lnTo>
                  <a:pt x="4" y="356731"/>
                </a:lnTo>
                <a:lnTo>
                  <a:pt x="7" y="358035"/>
                </a:lnTo>
                <a:lnTo>
                  <a:pt x="15" y="359340"/>
                </a:lnTo>
                <a:lnTo>
                  <a:pt x="26" y="360622"/>
                </a:lnTo>
                <a:lnTo>
                  <a:pt x="37" y="361904"/>
                </a:lnTo>
                <a:lnTo>
                  <a:pt x="52" y="363143"/>
                </a:lnTo>
                <a:lnTo>
                  <a:pt x="67" y="364359"/>
                </a:lnTo>
                <a:lnTo>
                  <a:pt x="86" y="365575"/>
                </a:lnTo>
                <a:lnTo>
                  <a:pt x="108" y="366768"/>
                </a:lnTo>
                <a:lnTo>
                  <a:pt x="135" y="367940"/>
                </a:lnTo>
                <a:lnTo>
                  <a:pt x="161" y="369090"/>
                </a:lnTo>
                <a:lnTo>
                  <a:pt x="194" y="370217"/>
                </a:lnTo>
                <a:lnTo>
                  <a:pt x="228" y="371323"/>
                </a:lnTo>
                <a:lnTo>
                  <a:pt x="265" y="372406"/>
                </a:lnTo>
                <a:lnTo>
                  <a:pt x="307" y="373490"/>
                </a:lnTo>
                <a:lnTo>
                  <a:pt x="351" y="374529"/>
                </a:lnTo>
                <a:lnTo>
                  <a:pt x="400" y="375568"/>
                </a:lnTo>
                <a:lnTo>
                  <a:pt x="452" y="376585"/>
                </a:lnTo>
                <a:lnTo>
                  <a:pt x="508" y="377580"/>
                </a:lnTo>
                <a:lnTo>
                  <a:pt x="568" y="378553"/>
                </a:lnTo>
                <a:lnTo>
                  <a:pt x="632" y="379503"/>
                </a:lnTo>
                <a:lnTo>
                  <a:pt x="699" y="380432"/>
                </a:lnTo>
                <a:lnTo>
                  <a:pt x="774" y="381338"/>
                </a:lnTo>
                <a:lnTo>
                  <a:pt x="852" y="382223"/>
                </a:lnTo>
                <a:lnTo>
                  <a:pt x="935" y="383085"/>
                </a:lnTo>
                <a:lnTo>
                  <a:pt x="1021" y="383947"/>
                </a:lnTo>
                <a:lnTo>
                  <a:pt x="1110" y="384765"/>
                </a:lnTo>
                <a:lnTo>
                  <a:pt x="1207" y="385583"/>
                </a:lnTo>
                <a:lnTo>
                  <a:pt x="1308" y="386357"/>
                </a:lnTo>
                <a:lnTo>
                  <a:pt x="1417" y="387131"/>
                </a:lnTo>
                <a:lnTo>
                  <a:pt x="1529" y="387860"/>
                </a:lnTo>
                <a:lnTo>
                  <a:pt x="1645" y="388590"/>
                </a:lnTo>
                <a:lnTo>
                  <a:pt x="1768" y="389298"/>
                </a:lnTo>
                <a:lnTo>
                  <a:pt x="1895" y="389961"/>
                </a:lnTo>
                <a:lnTo>
                  <a:pt x="2030" y="390624"/>
                </a:lnTo>
                <a:lnTo>
                  <a:pt x="2172" y="391265"/>
                </a:lnTo>
                <a:lnTo>
                  <a:pt x="2318" y="391884"/>
                </a:lnTo>
                <a:lnTo>
                  <a:pt x="2467" y="392459"/>
                </a:lnTo>
                <a:lnTo>
                  <a:pt x="2628" y="393034"/>
                </a:lnTo>
                <a:lnTo>
                  <a:pt x="2792" y="393587"/>
                </a:lnTo>
                <a:lnTo>
                  <a:pt x="2961" y="394117"/>
                </a:lnTo>
                <a:lnTo>
                  <a:pt x="3140" y="394604"/>
                </a:lnTo>
                <a:lnTo>
                  <a:pt x="3323" y="395090"/>
                </a:lnTo>
                <a:lnTo>
                  <a:pt x="3514" y="395554"/>
                </a:lnTo>
                <a:lnTo>
                  <a:pt x="3708" y="395975"/>
                </a:lnTo>
                <a:lnTo>
                  <a:pt x="3914" y="396395"/>
                </a:lnTo>
                <a:lnTo>
                  <a:pt x="4127" y="396793"/>
                </a:lnTo>
                <a:lnTo>
                  <a:pt x="4344" y="397146"/>
                </a:lnTo>
                <a:lnTo>
                  <a:pt x="4568" y="397500"/>
                </a:lnTo>
                <a:lnTo>
                  <a:pt x="4803" y="397810"/>
                </a:lnTo>
                <a:lnTo>
                  <a:pt x="5043" y="398119"/>
                </a:lnTo>
                <a:lnTo>
                  <a:pt x="5293" y="398384"/>
                </a:lnTo>
                <a:lnTo>
                  <a:pt x="5547" y="398650"/>
                </a:lnTo>
                <a:lnTo>
                  <a:pt x="5813" y="398871"/>
                </a:lnTo>
                <a:lnTo>
                  <a:pt x="6082" y="399070"/>
                </a:lnTo>
                <a:lnTo>
                  <a:pt x="6362" y="399247"/>
                </a:lnTo>
                <a:lnTo>
                  <a:pt x="6650" y="399401"/>
                </a:lnTo>
                <a:lnTo>
                  <a:pt x="6945" y="399534"/>
                </a:lnTo>
                <a:lnTo>
                  <a:pt x="7252" y="399645"/>
                </a:lnTo>
                <a:lnTo>
                  <a:pt x="7566" y="399733"/>
                </a:lnTo>
                <a:lnTo>
                  <a:pt x="7887" y="399799"/>
                </a:lnTo>
                <a:lnTo>
                  <a:pt x="8216" y="399822"/>
                </a:lnTo>
                <a:lnTo>
                  <a:pt x="8556" y="399844"/>
                </a:lnTo>
                <a:lnTo>
                  <a:pt x="102413" y="399844"/>
                </a:lnTo>
                <a:lnTo>
                  <a:pt x="102753" y="399822"/>
                </a:lnTo>
                <a:lnTo>
                  <a:pt x="103085" y="399799"/>
                </a:lnTo>
                <a:lnTo>
                  <a:pt x="103407" y="399733"/>
                </a:lnTo>
                <a:lnTo>
                  <a:pt x="103717" y="399645"/>
                </a:lnTo>
                <a:lnTo>
                  <a:pt x="104024" y="399534"/>
                </a:lnTo>
                <a:lnTo>
                  <a:pt x="104319" y="399401"/>
                </a:lnTo>
                <a:lnTo>
                  <a:pt x="104607" y="399247"/>
                </a:lnTo>
                <a:lnTo>
                  <a:pt x="104887" y="399070"/>
                </a:lnTo>
                <a:lnTo>
                  <a:pt x="105160" y="398871"/>
                </a:lnTo>
                <a:lnTo>
                  <a:pt x="105422" y="398650"/>
                </a:lnTo>
                <a:lnTo>
                  <a:pt x="105680" y="398384"/>
                </a:lnTo>
                <a:lnTo>
                  <a:pt x="105926" y="398119"/>
                </a:lnTo>
                <a:lnTo>
                  <a:pt x="106169" y="397810"/>
                </a:lnTo>
                <a:lnTo>
                  <a:pt x="106401" y="397500"/>
                </a:lnTo>
                <a:lnTo>
                  <a:pt x="106625" y="397146"/>
                </a:lnTo>
                <a:lnTo>
                  <a:pt x="106846" y="396793"/>
                </a:lnTo>
                <a:lnTo>
                  <a:pt x="107055" y="396395"/>
                </a:lnTo>
                <a:lnTo>
                  <a:pt x="107261" y="395975"/>
                </a:lnTo>
                <a:lnTo>
                  <a:pt x="107459" y="395554"/>
                </a:lnTo>
                <a:lnTo>
                  <a:pt x="107650" y="395090"/>
                </a:lnTo>
                <a:lnTo>
                  <a:pt x="107833" y="394604"/>
                </a:lnTo>
                <a:lnTo>
                  <a:pt x="108008" y="394117"/>
                </a:lnTo>
                <a:lnTo>
                  <a:pt x="108180" y="393587"/>
                </a:lnTo>
                <a:lnTo>
                  <a:pt x="108345" y="393034"/>
                </a:lnTo>
                <a:lnTo>
                  <a:pt x="108502" y="392459"/>
                </a:lnTo>
                <a:lnTo>
                  <a:pt x="108655" y="391884"/>
                </a:lnTo>
                <a:lnTo>
                  <a:pt x="108801" y="391265"/>
                </a:lnTo>
                <a:lnTo>
                  <a:pt x="108939" y="390624"/>
                </a:lnTo>
                <a:lnTo>
                  <a:pt x="109074" y="389961"/>
                </a:lnTo>
                <a:lnTo>
                  <a:pt x="109201" y="389298"/>
                </a:lnTo>
                <a:lnTo>
                  <a:pt x="109324" y="388590"/>
                </a:lnTo>
                <a:lnTo>
                  <a:pt x="109444" y="387860"/>
                </a:lnTo>
                <a:lnTo>
                  <a:pt x="109556" y="387131"/>
                </a:lnTo>
                <a:lnTo>
                  <a:pt x="109661" y="386357"/>
                </a:lnTo>
                <a:lnTo>
                  <a:pt x="109762" y="385583"/>
                </a:lnTo>
                <a:lnTo>
                  <a:pt x="109859" y="384765"/>
                </a:lnTo>
                <a:lnTo>
                  <a:pt x="109952" y="383947"/>
                </a:lnTo>
                <a:lnTo>
                  <a:pt x="110038" y="383085"/>
                </a:lnTo>
                <a:lnTo>
                  <a:pt x="110120" y="382223"/>
                </a:lnTo>
                <a:lnTo>
                  <a:pt x="110195" y="381338"/>
                </a:lnTo>
                <a:lnTo>
                  <a:pt x="110270" y="380432"/>
                </a:lnTo>
                <a:lnTo>
                  <a:pt x="110337" y="379503"/>
                </a:lnTo>
                <a:lnTo>
                  <a:pt x="110401" y="378553"/>
                </a:lnTo>
                <a:lnTo>
                  <a:pt x="110464" y="377580"/>
                </a:lnTo>
                <a:lnTo>
                  <a:pt x="110520" y="376585"/>
                </a:lnTo>
                <a:lnTo>
                  <a:pt x="110573" y="375568"/>
                </a:lnTo>
                <a:lnTo>
                  <a:pt x="110621" y="374529"/>
                </a:lnTo>
                <a:lnTo>
                  <a:pt x="110666" y="373490"/>
                </a:lnTo>
                <a:lnTo>
                  <a:pt x="110707" y="372406"/>
                </a:lnTo>
                <a:lnTo>
                  <a:pt x="110745" y="371323"/>
                </a:lnTo>
                <a:lnTo>
                  <a:pt x="110778" y="370217"/>
                </a:lnTo>
                <a:lnTo>
                  <a:pt x="110808" y="369090"/>
                </a:lnTo>
                <a:lnTo>
                  <a:pt x="110838" y="367940"/>
                </a:lnTo>
                <a:lnTo>
                  <a:pt x="110861" y="366768"/>
                </a:lnTo>
                <a:lnTo>
                  <a:pt x="110883" y="365575"/>
                </a:lnTo>
                <a:lnTo>
                  <a:pt x="110902" y="364359"/>
                </a:lnTo>
                <a:lnTo>
                  <a:pt x="110920" y="363143"/>
                </a:lnTo>
                <a:lnTo>
                  <a:pt x="110935" y="361904"/>
                </a:lnTo>
                <a:lnTo>
                  <a:pt x="110947" y="360622"/>
                </a:lnTo>
                <a:lnTo>
                  <a:pt x="110954" y="359340"/>
                </a:lnTo>
                <a:lnTo>
                  <a:pt x="110962" y="358035"/>
                </a:lnTo>
                <a:lnTo>
                  <a:pt x="110965" y="356731"/>
                </a:lnTo>
                <a:lnTo>
                  <a:pt x="110969" y="354034"/>
                </a:lnTo>
                <a:lnTo>
                  <a:pt x="110969" y="199933"/>
                </a:lnTo>
                <a:lnTo>
                  <a:pt x="110969" y="45811"/>
                </a:lnTo>
                <a:lnTo>
                  <a:pt x="110965" y="43136"/>
                </a:lnTo>
                <a:lnTo>
                  <a:pt x="110962" y="41809"/>
                </a:lnTo>
                <a:lnTo>
                  <a:pt x="110954" y="40505"/>
                </a:lnTo>
                <a:lnTo>
                  <a:pt x="110947" y="39222"/>
                </a:lnTo>
                <a:lnTo>
                  <a:pt x="110935" y="37962"/>
                </a:lnTo>
                <a:lnTo>
                  <a:pt x="110920" y="36702"/>
                </a:lnTo>
                <a:lnTo>
                  <a:pt x="110902" y="35486"/>
                </a:lnTo>
                <a:lnTo>
                  <a:pt x="110883" y="34270"/>
                </a:lnTo>
                <a:lnTo>
                  <a:pt x="110861" y="33076"/>
                </a:lnTo>
                <a:lnTo>
                  <a:pt x="110838" y="31926"/>
                </a:lnTo>
                <a:lnTo>
                  <a:pt x="110808" y="30777"/>
                </a:lnTo>
                <a:lnTo>
                  <a:pt x="110778" y="29627"/>
                </a:lnTo>
                <a:lnTo>
                  <a:pt x="110745" y="28521"/>
                </a:lnTo>
                <a:lnTo>
                  <a:pt x="110707" y="27438"/>
                </a:lnTo>
                <a:lnTo>
                  <a:pt x="110666" y="26355"/>
                </a:lnTo>
                <a:lnTo>
                  <a:pt x="110621" y="25316"/>
                </a:lnTo>
                <a:lnTo>
                  <a:pt x="110573" y="24276"/>
                </a:lnTo>
                <a:lnTo>
                  <a:pt x="110520" y="23259"/>
                </a:lnTo>
                <a:lnTo>
                  <a:pt x="110464" y="22287"/>
                </a:lnTo>
                <a:lnTo>
                  <a:pt x="110401" y="21314"/>
                </a:lnTo>
                <a:lnTo>
                  <a:pt x="110337" y="20363"/>
                </a:lnTo>
                <a:lnTo>
                  <a:pt x="110270" y="19435"/>
                </a:lnTo>
                <a:lnTo>
                  <a:pt x="110195" y="18506"/>
                </a:lnTo>
                <a:lnTo>
                  <a:pt x="110120" y="17622"/>
                </a:lnTo>
                <a:lnTo>
                  <a:pt x="110038" y="16759"/>
                </a:lnTo>
                <a:lnTo>
                  <a:pt x="109952" y="15897"/>
                </a:lnTo>
                <a:lnTo>
                  <a:pt x="109859" y="15079"/>
                </a:lnTo>
                <a:lnTo>
                  <a:pt x="109762" y="14283"/>
                </a:lnTo>
                <a:lnTo>
                  <a:pt x="109661" y="13487"/>
                </a:lnTo>
                <a:lnTo>
                  <a:pt x="109556" y="12713"/>
                </a:lnTo>
                <a:lnTo>
                  <a:pt x="109444" y="11984"/>
                </a:lnTo>
                <a:lnTo>
                  <a:pt x="109324" y="11254"/>
                </a:lnTo>
                <a:lnTo>
                  <a:pt x="109201" y="10569"/>
                </a:lnTo>
                <a:lnTo>
                  <a:pt x="109074" y="9883"/>
                </a:lnTo>
                <a:lnTo>
                  <a:pt x="108939" y="9220"/>
                </a:lnTo>
                <a:lnTo>
                  <a:pt x="108801" y="8579"/>
                </a:lnTo>
                <a:lnTo>
                  <a:pt x="108655" y="7982"/>
                </a:lnTo>
                <a:lnTo>
                  <a:pt x="108502" y="7385"/>
                </a:lnTo>
                <a:lnTo>
                  <a:pt x="108345" y="6810"/>
                </a:lnTo>
                <a:lnTo>
                  <a:pt x="108180" y="6280"/>
                </a:lnTo>
                <a:lnTo>
                  <a:pt x="108008" y="5749"/>
                </a:lnTo>
                <a:lnTo>
                  <a:pt x="107833" y="5241"/>
                </a:lnTo>
                <a:lnTo>
                  <a:pt x="107650" y="4754"/>
                </a:lnTo>
                <a:lnTo>
                  <a:pt x="107459" y="4312"/>
                </a:lnTo>
                <a:lnTo>
                  <a:pt x="107261" y="3870"/>
                </a:lnTo>
                <a:lnTo>
                  <a:pt x="107055" y="3450"/>
                </a:lnTo>
                <a:lnTo>
                  <a:pt x="106846" y="3074"/>
                </a:lnTo>
                <a:lnTo>
                  <a:pt x="106625" y="2698"/>
                </a:lnTo>
                <a:lnTo>
                  <a:pt x="106401" y="2366"/>
                </a:lnTo>
                <a:lnTo>
                  <a:pt x="106169" y="2035"/>
                </a:lnTo>
                <a:lnTo>
                  <a:pt x="105926" y="1747"/>
                </a:lnTo>
                <a:lnTo>
                  <a:pt x="105680" y="1460"/>
                </a:lnTo>
                <a:lnTo>
                  <a:pt x="105422" y="1217"/>
                </a:lnTo>
                <a:lnTo>
                  <a:pt x="105160" y="973"/>
                </a:lnTo>
                <a:lnTo>
                  <a:pt x="104887" y="774"/>
                </a:lnTo>
                <a:lnTo>
                  <a:pt x="104607" y="598"/>
                </a:lnTo>
                <a:lnTo>
                  <a:pt x="104319" y="443"/>
                </a:lnTo>
                <a:lnTo>
                  <a:pt x="104024" y="310"/>
                </a:lnTo>
                <a:lnTo>
                  <a:pt x="103717" y="200"/>
                </a:lnTo>
                <a:lnTo>
                  <a:pt x="103407" y="111"/>
                </a:lnTo>
                <a:lnTo>
                  <a:pt x="103085" y="67"/>
                </a:lnTo>
                <a:lnTo>
                  <a:pt x="102753" y="23"/>
                </a:lnTo>
                <a:lnTo>
                  <a:pt x="10241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82000">
                <a:srgbClr val="3490DE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 flipH="1">
            <a:off x="5176334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60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60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7" y="34734"/>
                </a:lnTo>
                <a:lnTo>
                  <a:pt x="21218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42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42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8" y="5042"/>
                </a:lnTo>
                <a:lnTo>
                  <a:pt x="21117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 flipH="1">
            <a:off x="5683266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71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8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9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1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5" y="16295"/>
                </a:lnTo>
                <a:lnTo>
                  <a:pt x="1" y="17180"/>
                </a:lnTo>
                <a:lnTo>
                  <a:pt x="1" y="22044"/>
                </a:lnTo>
                <a:lnTo>
                  <a:pt x="5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1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9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8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71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4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6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6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4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 flipH="1">
            <a:off x="6190217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3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56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56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3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5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1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38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38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1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 flipH="1">
            <a:off x="6697149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67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8" y="7584"/>
                </a:lnTo>
                <a:lnTo>
                  <a:pt x="419" y="8292"/>
                </a:lnTo>
                <a:lnTo>
                  <a:pt x="352" y="8999"/>
                </a:lnTo>
                <a:lnTo>
                  <a:pt x="285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0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4" y="16295"/>
                </a:lnTo>
                <a:lnTo>
                  <a:pt x="1" y="17180"/>
                </a:lnTo>
                <a:lnTo>
                  <a:pt x="1" y="22044"/>
                </a:lnTo>
                <a:lnTo>
                  <a:pt x="4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0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5" y="29472"/>
                </a:lnTo>
                <a:lnTo>
                  <a:pt x="352" y="30224"/>
                </a:lnTo>
                <a:lnTo>
                  <a:pt x="419" y="30931"/>
                </a:lnTo>
                <a:lnTo>
                  <a:pt x="498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67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5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5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 flipH="1">
            <a:off x="6485862" y="3023223"/>
            <a:ext cx="273915" cy="373903"/>
          </a:xfrm>
          <a:custGeom>
            <a:avLst/>
            <a:gdLst/>
            <a:ahLst/>
            <a:cxnLst/>
            <a:rect l="l" t="t" r="r" b="b"/>
            <a:pathLst>
              <a:path w="13530" h="106677" extrusionOk="0">
                <a:moveTo>
                  <a:pt x="9021" y="1"/>
                </a:moveTo>
                <a:lnTo>
                  <a:pt x="8789" y="23"/>
                </a:lnTo>
                <a:lnTo>
                  <a:pt x="8557" y="67"/>
                </a:lnTo>
                <a:lnTo>
                  <a:pt x="8326" y="155"/>
                </a:lnTo>
                <a:lnTo>
                  <a:pt x="8098" y="266"/>
                </a:lnTo>
                <a:lnTo>
                  <a:pt x="7873" y="421"/>
                </a:lnTo>
                <a:lnTo>
                  <a:pt x="7645" y="620"/>
                </a:lnTo>
                <a:lnTo>
                  <a:pt x="7425" y="841"/>
                </a:lnTo>
                <a:lnTo>
                  <a:pt x="7204" y="1084"/>
                </a:lnTo>
                <a:lnTo>
                  <a:pt x="6984" y="1371"/>
                </a:lnTo>
                <a:lnTo>
                  <a:pt x="6767" y="1681"/>
                </a:lnTo>
                <a:lnTo>
                  <a:pt x="6550" y="2013"/>
                </a:lnTo>
                <a:lnTo>
                  <a:pt x="6337" y="2388"/>
                </a:lnTo>
                <a:lnTo>
                  <a:pt x="6128" y="2808"/>
                </a:lnTo>
                <a:lnTo>
                  <a:pt x="5918" y="3229"/>
                </a:lnTo>
                <a:lnTo>
                  <a:pt x="5713" y="3693"/>
                </a:lnTo>
                <a:lnTo>
                  <a:pt x="5511" y="4201"/>
                </a:lnTo>
                <a:lnTo>
                  <a:pt x="5309" y="4710"/>
                </a:lnTo>
                <a:lnTo>
                  <a:pt x="5111" y="5263"/>
                </a:lnTo>
                <a:lnTo>
                  <a:pt x="4913" y="5837"/>
                </a:lnTo>
                <a:lnTo>
                  <a:pt x="4722" y="6434"/>
                </a:lnTo>
                <a:lnTo>
                  <a:pt x="4532" y="7076"/>
                </a:lnTo>
                <a:lnTo>
                  <a:pt x="4345" y="7717"/>
                </a:lnTo>
                <a:lnTo>
                  <a:pt x="4158" y="8402"/>
                </a:lnTo>
                <a:lnTo>
                  <a:pt x="3978" y="9110"/>
                </a:lnTo>
                <a:lnTo>
                  <a:pt x="3799" y="9839"/>
                </a:lnTo>
                <a:lnTo>
                  <a:pt x="3623" y="10591"/>
                </a:lnTo>
                <a:lnTo>
                  <a:pt x="3451" y="11387"/>
                </a:lnTo>
                <a:lnTo>
                  <a:pt x="3283" y="12183"/>
                </a:lnTo>
                <a:lnTo>
                  <a:pt x="3119" y="13001"/>
                </a:lnTo>
                <a:lnTo>
                  <a:pt x="2958" y="13863"/>
                </a:lnTo>
                <a:lnTo>
                  <a:pt x="2797" y="14725"/>
                </a:lnTo>
                <a:lnTo>
                  <a:pt x="2644" y="15632"/>
                </a:lnTo>
                <a:lnTo>
                  <a:pt x="2491" y="16538"/>
                </a:lnTo>
                <a:lnTo>
                  <a:pt x="2345" y="17467"/>
                </a:lnTo>
                <a:lnTo>
                  <a:pt x="2199" y="18440"/>
                </a:lnTo>
                <a:lnTo>
                  <a:pt x="2061" y="19412"/>
                </a:lnTo>
                <a:lnTo>
                  <a:pt x="1926" y="20407"/>
                </a:lnTo>
                <a:lnTo>
                  <a:pt x="1792" y="21424"/>
                </a:lnTo>
                <a:lnTo>
                  <a:pt x="1664" y="22463"/>
                </a:lnTo>
                <a:lnTo>
                  <a:pt x="1541" y="23525"/>
                </a:lnTo>
                <a:lnTo>
                  <a:pt x="1421" y="24586"/>
                </a:lnTo>
                <a:lnTo>
                  <a:pt x="1306" y="25691"/>
                </a:lnTo>
                <a:lnTo>
                  <a:pt x="1197" y="26797"/>
                </a:lnTo>
                <a:lnTo>
                  <a:pt x="1089" y="27924"/>
                </a:lnTo>
                <a:lnTo>
                  <a:pt x="988" y="29052"/>
                </a:lnTo>
                <a:lnTo>
                  <a:pt x="891" y="30224"/>
                </a:lnTo>
                <a:lnTo>
                  <a:pt x="797" y="31396"/>
                </a:lnTo>
                <a:lnTo>
                  <a:pt x="711" y="32589"/>
                </a:lnTo>
                <a:lnTo>
                  <a:pt x="625" y="33783"/>
                </a:lnTo>
                <a:lnTo>
                  <a:pt x="547" y="34999"/>
                </a:lnTo>
                <a:lnTo>
                  <a:pt x="476" y="36237"/>
                </a:lnTo>
                <a:lnTo>
                  <a:pt x="408" y="37476"/>
                </a:lnTo>
                <a:lnTo>
                  <a:pt x="345" y="38736"/>
                </a:lnTo>
                <a:lnTo>
                  <a:pt x="285" y="40018"/>
                </a:lnTo>
                <a:lnTo>
                  <a:pt x="233" y="41300"/>
                </a:lnTo>
                <a:lnTo>
                  <a:pt x="184" y="42583"/>
                </a:lnTo>
                <a:lnTo>
                  <a:pt x="143" y="43909"/>
                </a:lnTo>
                <a:lnTo>
                  <a:pt x="106" y="45214"/>
                </a:lnTo>
                <a:lnTo>
                  <a:pt x="72" y="46540"/>
                </a:lnTo>
                <a:lnTo>
                  <a:pt x="50" y="47889"/>
                </a:lnTo>
                <a:lnTo>
                  <a:pt x="27" y="49238"/>
                </a:lnTo>
                <a:lnTo>
                  <a:pt x="12" y="50608"/>
                </a:lnTo>
                <a:lnTo>
                  <a:pt x="5" y="51957"/>
                </a:lnTo>
                <a:lnTo>
                  <a:pt x="1" y="53350"/>
                </a:lnTo>
                <a:lnTo>
                  <a:pt x="5" y="54721"/>
                </a:lnTo>
                <a:lnTo>
                  <a:pt x="12" y="56091"/>
                </a:lnTo>
                <a:lnTo>
                  <a:pt x="27" y="57440"/>
                </a:lnTo>
                <a:lnTo>
                  <a:pt x="50" y="58789"/>
                </a:lnTo>
                <a:lnTo>
                  <a:pt x="72" y="60137"/>
                </a:lnTo>
                <a:lnTo>
                  <a:pt x="106" y="61464"/>
                </a:lnTo>
                <a:lnTo>
                  <a:pt x="143" y="62790"/>
                </a:lnTo>
                <a:lnTo>
                  <a:pt x="184" y="64095"/>
                </a:lnTo>
                <a:lnTo>
                  <a:pt x="233" y="65399"/>
                </a:lnTo>
                <a:lnTo>
                  <a:pt x="285" y="66682"/>
                </a:lnTo>
                <a:lnTo>
                  <a:pt x="345" y="67942"/>
                </a:lnTo>
                <a:lnTo>
                  <a:pt x="408" y="69202"/>
                </a:lnTo>
                <a:lnTo>
                  <a:pt x="476" y="70462"/>
                </a:lnTo>
                <a:lnTo>
                  <a:pt x="547" y="71678"/>
                </a:lnTo>
                <a:lnTo>
                  <a:pt x="625" y="72894"/>
                </a:lnTo>
                <a:lnTo>
                  <a:pt x="711" y="74110"/>
                </a:lnTo>
                <a:lnTo>
                  <a:pt x="797" y="75304"/>
                </a:lnTo>
                <a:lnTo>
                  <a:pt x="891" y="76476"/>
                </a:lnTo>
                <a:lnTo>
                  <a:pt x="988" y="77626"/>
                </a:lnTo>
                <a:lnTo>
                  <a:pt x="1089" y="78775"/>
                </a:lnTo>
                <a:lnTo>
                  <a:pt x="1197" y="79903"/>
                </a:lnTo>
                <a:lnTo>
                  <a:pt x="1306" y="81008"/>
                </a:lnTo>
                <a:lnTo>
                  <a:pt x="1421" y="82092"/>
                </a:lnTo>
                <a:lnTo>
                  <a:pt x="1541" y="83175"/>
                </a:lnTo>
                <a:lnTo>
                  <a:pt x="1664" y="84214"/>
                </a:lnTo>
                <a:lnTo>
                  <a:pt x="1792" y="85253"/>
                </a:lnTo>
                <a:lnTo>
                  <a:pt x="1926" y="86270"/>
                </a:lnTo>
                <a:lnTo>
                  <a:pt x="2061" y="87265"/>
                </a:lnTo>
                <a:lnTo>
                  <a:pt x="2199" y="88260"/>
                </a:lnTo>
                <a:lnTo>
                  <a:pt x="2345" y="89211"/>
                </a:lnTo>
                <a:lnTo>
                  <a:pt x="2491" y="90139"/>
                </a:lnTo>
                <a:lnTo>
                  <a:pt x="2644" y="91068"/>
                </a:lnTo>
                <a:lnTo>
                  <a:pt x="2797" y="91952"/>
                </a:lnTo>
                <a:lnTo>
                  <a:pt x="2958" y="92837"/>
                </a:lnTo>
                <a:lnTo>
                  <a:pt x="3119" y="93677"/>
                </a:lnTo>
                <a:lnTo>
                  <a:pt x="3283" y="94517"/>
                </a:lnTo>
                <a:lnTo>
                  <a:pt x="3451" y="95313"/>
                </a:lnTo>
                <a:lnTo>
                  <a:pt x="3623" y="96087"/>
                </a:lnTo>
                <a:lnTo>
                  <a:pt x="3799" y="96838"/>
                </a:lnTo>
                <a:lnTo>
                  <a:pt x="3978" y="97568"/>
                </a:lnTo>
                <a:lnTo>
                  <a:pt x="4158" y="98276"/>
                </a:lnTo>
                <a:lnTo>
                  <a:pt x="4345" y="98961"/>
                </a:lnTo>
                <a:lnTo>
                  <a:pt x="4532" y="99624"/>
                </a:lnTo>
                <a:lnTo>
                  <a:pt x="4722" y="100243"/>
                </a:lnTo>
                <a:lnTo>
                  <a:pt x="4913" y="100862"/>
                </a:lnTo>
                <a:lnTo>
                  <a:pt x="5111" y="101437"/>
                </a:lnTo>
                <a:lnTo>
                  <a:pt x="5309" y="101968"/>
                </a:lnTo>
                <a:lnTo>
                  <a:pt x="5511" y="102498"/>
                </a:lnTo>
                <a:lnTo>
                  <a:pt x="5713" y="102985"/>
                </a:lnTo>
                <a:lnTo>
                  <a:pt x="5918" y="103449"/>
                </a:lnTo>
                <a:lnTo>
                  <a:pt x="6128" y="103891"/>
                </a:lnTo>
                <a:lnTo>
                  <a:pt x="6337" y="104289"/>
                </a:lnTo>
                <a:lnTo>
                  <a:pt x="6550" y="104665"/>
                </a:lnTo>
                <a:lnTo>
                  <a:pt x="6767" y="105019"/>
                </a:lnTo>
                <a:lnTo>
                  <a:pt x="6984" y="105328"/>
                </a:lnTo>
                <a:lnTo>
                  <a:pt x="7204" y="105594"/>
                </a:lnTo>
                <a:lnTo>
                  <a:pt x="7425" y="105859"/>
                </a:lnTo>
                <a:lnTo>
                  <a:pt x="7645" y="106080"/>
                </a:lnTo>
                <a:lnTo>
                  <a:pt x="7873" y="106257"/>
                </a:lnTo>
                <a:lnTo>
                  <a:pt x="8098" y="106412"/>
                </a:lnTo>
                <a:lnTo>
                  <a:pt x="8326" y="106522"/>
                </a:lnTo>
                <a:lnTo>
                  <a:pt x="8557" y="106611"/>
                </a:lnTo>
                <a:lnTo>
                  <a:pt x="8789" y="106677"/>
                </a:lnTo>
                <a:lnTo>
                  <a:pt x="9174" y="106677"/>
                </a:lnTo>
                <a:lnTo>
                  <a:pt x="9328" y="106655"/>
                </a:lnTo>
                <a:lnTo>
                  <a:pt x="9481" y="106611"/>
                </a:lnTo>
                <a:lnTo>
                  <a:pt x="9630" y="106566"/>
                </a:lnTo>
                <a:lnTo>
                  <a:pt x="9784" y="106500"/>
                </a:lnTo>
                <a:lnTo>
                  <a:pt x="9933" y="106412"/>
                </a:lnTo>
                <a:lnTo>
                  <a:pt x="10083" y="106323"/>
                </a:lnTo>
                <a:lnTo>
                  <a:pt x="10232" y="106213"/>
                </a:lnTo>
                <a:lnTo>
                  <a:pt x="10382" y="106080"/>
                </a:lnTo>
                <a:lnTo>
                  <a:pt x="10527" y="105925"/>
                </a:lnTo>
                <a:lnTo>
                  <a:pt x="10673" y="105771"/>
                </a:lnTo>
                <a:lnTo>
                  <a:pt x="10819" y="105616"/>
                </a:lnTo>
                <a:lnTo>
                  <a:pt x="10965" y="105417"/>
                </a:lnTo>
                <a:lnTo>
                  <a:pt x="11111" y="105240"/>
                </a:lnTo>
                <a:lnTo>
                  <a:pt x="11253" y="105019"/>
                </a:lnTo>
                <a:lnTo>
                  <a:pt x="11395" y="104798"/>
                </a:lnTo>
                <a:lnTo>
                  <a:pt x="11537" y="104555"/>
                </a:lnTo>
                <a:lnTo>
                  <a:pt x="11675" y="104311"/>
                </a:lnTo>
                <a:lnTo>
                  <a:pt x="11813" y="104046"/>
                </a:lnTo>
                <a:lnTo>
                  <a:pt x="11952" y="103759"/>
                </a:lnTo>
                <a:lnTo>
                  <a:pt x="12090" y="103471"/>
                </a:lnTo>
                <a:lnTo>
                  <a:pt x="12228" y="103184"/>
                </a:lnTo>
                <a:lnTo>
                  <a:pt x="12363" y="102852"/>
                </a:lnTo>
                <a:lnTo>
                  <a:pt x="12497" y="102543"/>
                </a:lnTo>
                <a:lnTo>
                  <a:pt x="12628" y="102189"/>
                </a:lnTo>
                <a:lnTo>
                  <a:pt x="12763" y="101857"/>
                </a:lnTo>
                <a:lnTo>
                  <a:pt x="12894" y="101481"/>
                </a:lnTo>
                <a:lnTo>
                  <a:pt x="13021" y="101106"/>
                </a:lnTo>
                <a:lnTo>
                  <a:pt x="13152" y="100730"/>
                </a:lnTo>
                <a:lnTo>
                  <a:pt x="13279" y="100332"/>
                </a:lnTo>
                <a:lnTo>
                  <a:pt x="13406" y="99912"/>
                </a:lnTo>
                <a:lnTo>
                  <a:pt x="13529" y="99492"/>
                </a:lnTo>
                <a:lnTo>
                  <a:pt x="13406" y="99049"/>
                </a:lnTo>
                <a:lnTo>
                  <a:pt x="13279" y="98607"/>
                </a:lnTo>
                <a:lnTo>
                  <a:pt x="13155" y="98143"/>
                </a:lnTo>
                <a:lnTo>
                  <a:pt x="13036" y="97679"/>
                </a:lnTo>
                <a:lnTo>
                  <a:pt x="12916" y="97192"/>
                </a:lnTo>
                <a:lnTo>
                  <a:pt x="12796" y="96684"/>
                </a:lnTo>
                <a:lnTo>
                  <a:pt x="12681" y="96197"/>
                </a:lnTo>
                <a:lnTo>
                  <a:pt x="12565" y="95667"/>
                </a:lnTo>
                <a:lnTo>
                  <a:pt x="12449" y="95136"/>
                </a:lnTo>
                <a:lnTo>
                  <a:pt x="12337" y="94605"/>
                </a:lnTo>
                <a:lnTo>
                  <a:pt x="12225" y="94053"/>
                </a:lnTo>
                <a:lnTo>
                  <a:pt x="12112" y="93500"/>
                </a:lnTo>
                <a:lnTo>
                  <a:pt x="12004" y="92925"/>
                </a:lnTo>
                <a:lnTo>
                  <a:pt x="11899" y="92350"/>
                </a:lnTo>
                <a:lnTo>
                  <a:pt x="11795" y="91753"/>
                </a:lnTo>
                <a:lnTo>
                  <a:pt x="11690" y="91156"/>
                </a:lnTo>
                <a:lnTo>
                  <a:pt x="11585" y="90559"/>
                </a:lnTo>
                <a:lnTo>
                  <a:pt x="11488" y="89940"/>
                </a:lnTo>
                <a:lnTo>
                  <a:pt x="11387" y="89321"/>
                </a:lnTo>
                <a:lnTo>
                  <a:pt x="11290" y="88680"/>
                </a:lnTo>
                <a:lnTo>
                  <a:pt x="11197" y="88039"/>
                </a:lnTo>
                <a:lnTo>
                  <a:pt x="11103" y="87376"/>
                </a:lnTo>
                <a:lnTo>
                  <a:pt x="11010" y="86712"/>
                </a:lnTo>
                <a:lnTo>
                  <a:pt x="10920" y="86049"/>
                </a:lnTo>
                <a:lnTo>
                  <a:pt x="10830" y="85364"/>
                </a:lnTo>
                <a:lnTo>
                  <a:pt x="10744" y="84678"/>
                </a:lnTo>
                <a:lnTo>
                  <a:pt x="10658" y="83971"/>
                </a:lnTo>
                <a:lnTo>
                  <a:pt x="10576" y="83263"/>
                </a:lnTo>
                <a:lnTo>
                  <a:pt x="10498" y="82556"/>
                </a:lnTo>
                <a:lnTo>
                  <a:pt x="10419" y="81826"/>
                </a:lnTo>
                <a:lnTo>
                  <a:pt x="10341" y="81097"/>
                </a:lnTo>
                <a:lnTo>
                  <a:pt x="10266" y="80367"/>
                </a:lnTo>
                <a:lnTo>
                  <a:pt x="10191" y="79615"/>
                </a:lnTo>
                <a:lnTo>
                  <a:pt x="10120" y="78864"/>
                </a:lnTo>
                <a:lnTo>
                  <a:pt x="10053" y="78090"/>
                </a:lnTo>
                <a:lnTo>
                  <a:pt x="9985" y="77338"/>
                </a:lnTo>
                <a:lnTo>
                  <a:pt x="9918" y="76564"/>
                </a:lnTo>
                <a:lnTo>
                  <a:pt x="9858" y="75768"/>
                </a:lnTo>
                <a:lnTo>
                  <a:pt x="9795" y="74973"/>
                </a:lnTo>
                <a:lnTo>
                  <a:pt x="9739" y="74177"/>
                </a:lnTo>
                <a:lnTo>
                  <a:pt x="9679" y="73381"/>
                </a:lnTo>
                <a:lnTo>
                  <a:pt x="9627" y="72563"/>
                </a:lnTo>
                <a:lnTo>
                  <a:pt x="9574" y="71745"/>
                </a:lnTo>
                <a:lnTo>
                  <a:pt x="9526" y="70927"/>
                </a:lnTo>
                <a:lnTo>
                  <a:pt x="9477" y="70109"/>
                </a:lnTo>
                <a:lnTo>
                  <a:pt x="9432" y="69268"/>
                </a:lnTo>
                <a:lnTo>
                  <a:pt x="9387" y="68428"/>
                </a:lnTo>
                <a:lnTo>
                  <a:pt x="9346" y="67588"/>
                </a:lnTo>
                <a:lnTo>
                  <a:pt x="9309" y="66726"/>
                </a:lnTo>
                <a:lnTo>
                  <a:pt x="9271" y="65864"/>
                </a:lnTo>
                <a:lnTo>
                  <a:pt x="9238" y="65001"/>
                </a:lnTo>
                <a:lnTo>
                  <a:pt x="9204" y="64139"/>
                </a:lnTo>
                <a:lnTo>
                  <a:pt x="9178" y="63255"/>
                </a:lnTo>
                <a:lnTo>
                  <a:pt x="9148" y="62392"/>
                </a:lnTo>
                <a:lnTo>
                  <a:pt x="9126" y="61508"/>
                </a:lnTo>
                <a:lnTo>
                  <a:pt x="9103" y="60624"/>
                </a:lnTo>
                <a:lnTo>
                  <a:pt x="9085" y="59717"/>
                </a:lnTo>
                <a:lnTo>
                  <a:pt x="9066" y="58833"/>
                </a:lnTo>
                <a:lnTo>
                  <a:pt x="9055" y="57926"/>
                </a:lnTo>
                <a:lnTo>
                  <a:pt x="9040" y="57020"/>
                </a:lnTo>
                <a:lnTo>
                  <a:pt x="9032" y="56091"/>
                </a:lnTo>
                <a:lnTo>
                  <a:pt x="9025" y="55185"/>
                </a:lnTo>
                <a:lnTo>
                  <a:pt x="9021" y="54256"/>
                </a:lnTo>
                <a:lnTo>
                  <a:pt x="9021" y="53350"/>
                </a:lnTo>
                <a:lnTo>
                  <a:pt x="9021" y="52421"/>
                </a:lnTo>
                <a:lnTo>
                  <a:pt x="9025" y="51493"/>
                </a:lnTo>
                <a:lnTo>
                  <a:pt x="9032" y="50586"/>
                </a:lnTo>
                <a:lnTo>
                  <a:pt x="9040" y="49680"/>
                </a:lnTo>
                <a:lnTo>
                  <a:pt x="9055" y="48773"/>
                </a:lnTo>
                <a:lnTo>
                  <a:pt x="9066" y="47867"/>
                </a:lnTo>
                <a:lnTo>
                  <a:pt x="9085" y="46960"/>
                </a:lnTo>
                <a:lnTo>
                  <a:pt x="9103" y="46076"/>
                </a:lnTo>
                <a:lnTo>
                  <a:pt x="9126" y="45192"/>
                </a:lnTo>
                <a:lnTo>
                  <a:pt x="9148" y="44307"/>
                </a:lnTo>
                <a:lnTo>
                  <a:pt x="9178" y="43423"/>
                </a:lnTo>
                <a:lnTo>
                  <a:pt x="9204" y="42539"/>
                </a:lnTo>
                <a:lnTo>
                  <a:pt x="9238" y="41676"/>
                </a:lnTo>
                <a:lnTo>
                  <a:pt x="9271" y="40814"/>
                </a:lnTo>
                <a:lnTo>
                  <a:pt x="9309" y="39952"/>
                </a:lnTo>
                <a:lnTo>
                  <a:pt x="9346" y="39112"/>
                </a:lnTo>
                <a:lnTo>
                  <a:pt x="9387" y="38249"/>
                </a:lnTo>
                <a:lnTo>
                  <a:pt x="9432" y="37409"/>
                </a:lnTo>
                <a:lnTo>
                  <a:pt x="9477" y="36591"/>
                </a:lnTo>
                <a:lnTo>
                  <a:pt x="9526" y="35751"/>
                </a:lnTo>
                <a:lnTo>
                  <a:pt x="9574" y="34933"/>
                </a:lnTo>
                <a:lnTo>
                  <a:pt x="9627" y="34115"/>
                </a:lnTo>
                <a:lnTo>
                  <a:pt x="9679" y="33297"/>
                </a:lnTo>
                <a:lnTo>
                  <a:pt x="9739" y="32501"/>
                </a:lnTo>
                <a:lnTo>
                  <a:pt x="9795" y="31705"/>
                </a:lnTo>
                <a:lnTo>
                  <a:pt x="9858" y="30909"/>
                </a:lnTo>
                <a:lnTo>
                  <a:pt x="9918" y="30135"/>
                </a:lnTo>
                <a:lnTo>
                  <a:pt x="9985" y="29361"/>
                </a:lnTo>
                <a:lnTo>
                  <a:pt x="10053" y="28588"/>
                </a:lnTo>
                <a:lnTo>
                  <a:pt x="10120" y="27836"/>
                </a:lnTo>
                <a:lnTo>
                  <a:pt x="10191" y="27084"/>
                </a:lnTo>
                <a:lnTo>
                  <a:pt x="10266" y="26333"/>
                </a:lnTo>
                <a:lnTo>
                  <a:pt x="10341" y="25581"/>
                </a:lnTo>
                <a:lnTo>
                  <a:pt x="10419" y="24851"/>
                </a:lnTo>
                <a:lnTo>
                  <a:pt x="10498" y="24144"/>
                </a:lnTo>
                <a:lnTo>
                  <a:pt x="10576" y="23414"/>
                </a:lnTo>
                <a:lnTo>
                  <a:pt x="10658" y="22707"/>
                </a:lnTo>
                <a:lnTo>
                  <a:pt x="10744" y="22021"/>
                </a:lnTo>
                <a:lnTo>
                  <a:pt x="10830" y="21336"/>
                </a:lnTo>
                <a:lnTo>
                  <a:pt x="10920" y="20651"/>
                </a:lnTo>
                <a:lnTo>
                  <a:pt x="11010" y="19965"/>
                </a:lnTo>
                <a:lnTo>
                  <a:pt x="11103" y="19302"/>
                </a:lnTo>
                <a:lnTo>
                  <a:pt x="11197" y="18661"/>
                </a:lnTo>
                <a:lnTo>
                  <a:pt x="11290" y="18020"/>
                </a:lnTo>
                <a:lnTo>
                  <a:pt x="11387" y="17378"/>
                </a:lnTo>
                <a:lnTo>
                  <a:pt x="11488" y="16759"/>
                </a:lnTo>
                <a:lnTo>
                  <a:pt x="11585" y="16140"/>
                </a:lnTo>
                <a:lnTo>
                  <a:pt x="11690" y="15521"/>
                </a:lnTo>
                <a:lnTo>
                  <a:pt x="11795" y="14924"/>
                </a:lnTo>
                <a:lnTo>
                  <a:pt x="11899" y="14327"/>
                </a:lnTo>
                <a:lnTo>
                  <a:pt x="12004" y="13752"/>
                </a:lnTo>
                <a:lnTo>
                  <a:pt x="12112" y="13200"/>
                </a:lnTo>
                <a:lnTo>
                  <a:pt x="12225" y="12625"/>
                </a:lnTo>
                <a:lnTo>
                  <a:pt x="12337" y="12072"/>
                </a:lnTo>
                <a:lnTo>
                  <a:pt x="12449" y="11542"/>
                </a:lnTo>
                <a:lnTo>
                  <a:pt x="12565" y="11011"/>
                </a:lnTo>
                <a:lnTo>
                  <a:pt x="12681" y="10502"/>
                </a:lnTo>
                <a:lnTo>
                  <a:pt x="12796" y="9994"/>
                </a:lnTo>
                <a:lnTo>
                  <a:pt x="12916" y="9508"/>
                </a:lnTo>
                <a:lnTo>
                  <a:pt x="13036" y="9021"/>
                </a:lnTo>
                <a:lnTo>
                  <a:pt x="13155" y="8535"/>
                </a:lnTo>
                <a:lnTo>
                  <a:pt x="13279" y="8093"/>
                </a:lnTo>
                <a:lnTo>
                  <a:pt x="13406" y="7628"/>
                </a:lnTo>
                <a:lnTo>
                  <a:pt x="13529" y="7186"/>
                </a:lnTo>
                <a:lnTo>
                  <a:pt x="13406" y="6766"/>
                </a:lnTo>
                <a:lnTo>
                  <a:pt x="13279" y="6368"/>
                </a:lnTo>
                <a:lnTo>
                  <a:pt x="13152" y="5970"/>
                </a:lnTo>
                <a:lnTo>
                  <a:pt x="13021" y="5572"/>
                </a:lnTo>
                <a:lnTo>
                  <a:pt x="12894" y="5196"/>
                </a:lnTo>
                <a:lnTo>
                  <a:pt x="12763" y="4843"/>
                </a:lnTo>
                <a:lnTo>
                  <a:pt x="12628" y="4489"/>
                </a:lnTo>
                <a:lnTo>
                  <a:pt x="12497" y="4157"/>
                </a:lnTo>
                <a:lnTo>
                  <a:pt x="12363" y="3825"/>
                </a:lnTo>
                <a:lnTo>
                  <a:pt x="12228" y="3516"/>
                </a:lnTo>
                <a:lnTo>
                  <a:pt x="12090" y="3206"/>
                </a:lnTo>
                <a:lnTo>
                  <a:pt x="11952" y="2919"/>
                </a:lnTo>
                <a:lnTo>
                  <a:pt x="11813" y="2632"/>
                </a:lnTo>
                <a:lnTo>
                  <a:pt x="11675" y="2388"/>
                </a:lnTo>
                <a:lnTo>
                  <a:pt x="11537" y="2123"/>
                </a:lnTo>
                <a:lnTo>
                  <a:pt x="11395" y="1902"/>
                </a:lnTo>
                <a:lnTo>
                  <a:pt x="11253" y="1659"/>
                </a:lnTo>
                <a:lnTo>
                  <a:pt x="11111" y="1460"/>
                </a:lnTo>
                <a:lnTo>
                  <a:pt x="10965" y="1261"/>
                </a:lnTo>
                <a:lnTo>
                  <a:pt x="10819" y="1084"/>
                </a:lnTo>
                <a:lnTo>
                  <a:pt x="10673" y="907"/>
                </a:lnTo>
                <a:lnTo>
                  <a:pt x="10527" y="752"/>
                </a:lnTo>
                <a:lnTo>
                  <a:pt x="10382" y="620"/>
                </a:lnTo>
                <a:lnTo>
                  <a:pt x="10232" y="487"/>
                </a:lnTo>
                <a:lnTo>
                  <a:pt x="10083" y="376"/>
                </a:lnTo>
                <a:lnTo>
                  <a:pt x="9933" y="266"/>
                </a:lnTo>
                <a:lnTo>
                  <a:pt x="9784" y="200"/>
                </a:lnTo>
                <a:lnTo>
                  <a:pt x="9630" y="133"/>
                </a:lnTo>
                <a:lnTo>
                  <a:pt x="9481" y="67"/>
                </a:lnTo>
                <a:lnTo>
                  <a:pt x="9328" y="23"/>
                </a:lnTo>
                <a:lnTo>
                  <a:pt x="91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6730450" y="3023223"/>
            <a:ext cx="365159" cy="373903"/>
          </a:xfrm>
          <a:custGeom>
            <a:avLst/>
            <a:gdLst/>
            <a:ahLst/>
            <a:cxnLst/>
            <a:rect l="l" t="t" r="r" b="b"/>
            <a:pathLst>
              <a:path w="18037" h="106677" extrusionOk="0">
                <a:moveTo>
                  <a:pt x="8864" y="1"/>
                </a:moveTo>
                <a:lnTo>
                  <a:pt x="8710" y="23"/>
                </a:lnTo>
                <a:lnTo>
                  <a:pt x="8561" y="67"/>
                </a:lnTo>
                <a:lnTo>
                  <a:pt x="8407" y="133"/>
                </a:lnTo>
                <a:lnTo>
                  <a:pt x="8258" y="200"/>
                </a:lnTo>
                <a:lnTo>
                  <a:pt x="8105" y="266"/>
                </a:lnTo>
                <a:lnTo>
                  <a:pt x="7955" y="376"/>
                </a:lnTo>
                <a:lnTo>
                  <a:pt x="7806" y="487"/>
                </a:lnTo>
                <a:lnTo>
                  <a:pt x="7660" y="620"/>
                </a:lnTo>
                <a:lnTo>
                  <a:pt x="7510" y="752"/>
                </a:lnTo>
                <a:lnTo>
                  <a:pt x="7365" y="907"/>
                </a:lnTo>
                <a:lnTo>
                  <a:pt x="7219" y="1084"/>
                </a:lnTo>
                <a:lnTo>
                  <a:pt x="7073" y="1261"/>
                </a:lnTo>
                <a:lnTo>
                  <a:pt x="6931" y="1460"/>
                </a:lnTo>
                <a:lnTo>
                  <a:pt x="6789" y="1659"/>
                </a:lnTo>
                <a:lnTo>
                  <a:pt x="6647" y="1902"/>
                </a:lnTo>
                <a:lnTo>
                  <a:pt x="6505" y="2123"/>
                </a:lnTo>
                <a:lnTo>
                  <a:pt x="6363" y="2388"/>
                </a:lnTo>
                <a:lnTo>
                  <a:pt x="6224" y="2632"/>
                </a:lnTo>
                <a:lnTo>
                  <a:pt x="6086" y="2919"/>
                </a:lnTo>
                <a:lnTo>
                  <a:pt x="5948" y="3206"/>
                </a:lnTo>
                <a:lnTo>
                  <a:pt x="5813" y="3516"/>
                </a:lnTo>
                <a:lnTo>
                  <a:pt x="5679" y="3825"/>
                </a:lnTo>
                <a:lnTo>
                  <a:pt x="5544" y="4157"/>
                </a:lnTo>
                <a:lnTo>
                  <a:pt x="5410" y="4489"/>
                </a:lnTo>
                <a:lnTo>
                  <a:pt x="5279" y="4843"/>
                </a:lnTo>
                <a:lnTo>
                  <a:pt x="5148" y="5196"/>
                </a:lnTo>
                <a:lnTo>
                  <a:pt x="5017" y="5572"/>
                </a:lnTo>
                <a:lnTo>
                  <a:pt x="4890" y="5970"/>
                </a:lnTo>
                <a:lnTo>
                  <a:pt x="4759" y="6368"/>
                </a:lnTo>
                <a:lnTo>
                  <a:pt x="4636" y="6766"/>
                </a:lnTo>
                <a:lnTo>
                  <a:pt x="4509" y="7186"/>
                </a:lnTo>
                <a:lnTo>
                  <a:pt x="4385" y="7628"/>
                </a:lnTo>
                <a:lnTo>
                  <a:pt x="4258" y="8093"/>
                </a:lnTo>
                <a:lnTo>
                  <a:pt x="4135" y="8535"/>
                </a:lnTo>
                <a:lnTo>
                  <a:pt x="4015" y="9021"/>
                </a:lnTo>
                <a:lnTo>
                  <a:pt x="3896" y="9508"/>
                </a:lnTo>
                <a:lnTo>
                  <a:pt x="3776" y="9994"/>
                </a:lnTo>
                <a:lnTo>
                  <a:pt x="3660" y="10502"/>
                </a:lnTo>
                <a:lnTo>
                  <a:pt x="3540" y="11011"/>
                </a:lnTo>
                <a:lnTo>
                  <a:pt x="3428" y="11542"/>
                </a:lnTo>
                <a:lnTo>
                  <a:pt x="3316" y="12072"/>
                </a:lnTo>
                <a:lnTo>
                  <a:pt x="3204" y="12625"/>
                </a:lnTo>
                <a:lnTo>
                  <a:pt x="3092" y="13200"/>
                </a:lnTo>
                <a:lnTo>
                  <a:pt x="2984" y="13752"/>
                </a:lnTo>
                <a:lnTo>
                  <a:pt x="2879" y="14327"/>
                </a:lnTo>
                <a:lnTo>
                  <a:pt x="2770" y="14924"/>
                </a:lnTo>
                <a:lnTo>
                  <a:pt x="2670" y="15521"/>
                </a:lnTo>
                <a:lnTo>
                  <a:pt x="2565" y="16140"/>
                </a:lnTo>
                <a:lnTo>
                  <a:pt x="2468" y="16759"/>
                </a:lnTo>
                <a:lnTo>
                  <a:pt x="2367" y="17378"/>
                </a:lnTo>
                <a:lnTo>
                  <a:pt x="2270" y="18020"/>
                </a:lnTo>
                <a:lnTo>
                  <a:pt x="2176" y="18661"/>
                </a:lnTo>
                <a:lnTo>
                  <a:pt x="2083" y="19302"/>
                </a:lnTo>
                <a:lnTo>
                  <a:pt x="1989" y="19965"/>
                </a:lnTo>
                <a:lnTo>
                  <a:pt x="1899" y="20651"/>
                </a:lnTo>
                <a:lnTo>
                  <a:pt x="1810" y="21336"/>
                </a:lnTo>
                <a:lnTo>
                  <a:pt x="1724" y="22021"/>
                </a:lnTo>
                <a:lnTo>
                  <a:pt x="1638" y="22707"/>
                </a:lnTo>
                <a:lnTo>
                  <a:pt x="1556" y="23414"/>
                </a:lnTo>
                <a:lnTo>
                  <a:pt x="1477" y="24144"/>
                </a:lnTo>
                <a:lnTo>
                  <a:pt x="1399" y="24851"/>
                </a:lnTo>
                <a:lnTo>
                  <a:pt x="1320" y="25581"/>
                </a:lnTo>
                <a:lnTo>
                  <a:pt x="1245" y="26333"/>
                </a:lnTo>
                <a:lnTo>
                  <a:pt x="1171" y="27084"/>
                </a:lnTo>
                <a:lnTo>
                  <a:pt x="1100" y="27836"/>
                </a:lnTo>
                <a:lnTo>
                  <a:pt x="1032" y="28588"/>
                </a:lnTo>
                <a:lnTo>
                  <a:pt x="965" y="29361"/>
                </a:lnTo>
                <a:lnTo>
                  <a:pt x="898" y="30135"/>
                </a:lnTo>
                <a:lnTo>
                  <a:pt x="838" y="30909"/>
                </a:lnTo>
                <a:lnTo>
                  <a:pt x="774" y="31705"/>
                </a:lnTo>
                <a:lnTo>
                  <a:pt x="718" y="32501"/>
                </a:lnTo>
                <a:lnTo>
                  <a:pt x="658" y="33297"/>
                </a:lnTo>
                <a:lnTo>
                  <a:pt x="606" y="34115"/>
                </a:lnTo>
                <a:lnTo>
                  <a:pt x="554" y="34933"/>
                </a:lnTo>
                <a:lnTo>
                  <a:pt x="501" y="35751"/>
                </a:lnTo>
                <a:lnTo>
                  <a:pt x="457" y="36591"/>
                </a:lnTo>
                <a:lnTo>
                  <a:pt x="408" y="37409"/>
                </a:lnTo>
                <a:lnTo>
                  <a:pt x="367" y="38249"/>
                </a:lnTo>
                <a:lnTo>
                  <a:pt x="326" y="39112"/>
                </a:lnTo>
                <a:lnTo>
                  <a:pt x="288" y="39952"/>
                </a:lnTo>
                <a:lnTo>
                  <a:pt x="251" y="40814"/>
                </a:lnTo>
                <a:lnTo>
                  <a:pt x="217" y="41676"/>
                </a:lnTo>
                <a:lnTo>
                  <a:pt x="184" y="42539"/>
                </a:lnTo>
                <a:lnTo>
                  <a:pt x="158" y="43423"/>
                </a:lnTo>
                <a:lnTo>
                  <a:pt x="128" y="44307"/>
                </a:lnTo>
                <a:lnTo>
                  <a:pt x="105" y="45192"/>
                </a:lnTo>
                <a:lnTo>
                  <a:pt x="83" y="46076"/>
                </a:lnTo>
                <a:lnTo>
                  <a:pt x="64" y="46960"/>
                </a:lnTo>
                <a:lnTo>
                  <a:pt x="45" y="47867"/>
                </a:lnTo>
                <a:lnTo>
                  <a:pt x="34" y="48773"/>
                </a:lnTo>
                <a:lnTo>
                  <a:pt x="19" y="49680"/>
                </a:lnTo>
                <a:lnTo>
                  <a:pt x="12" y="50586"/>
                </a:lnTo>
                <a:lnTo>
                  <a:pt x="4" y="51493"/>
                </a:lnTo>
                <a:lnTo>
                  <a:pt x="1" y="52421"/>
                </a:lnTo>
                <a:lnTo>
                  <a:pt x="1" y="53350"/>
                </a:lnTo>
                <a:lnTo>
                  <a:pt x="1" y="54256"/>
                </a:lnTo>
                <a:lnTo>
                  <a:pt x="4" y="55185"/>
                </a:lnTo>
                <a:lnTo>
                  <a:pt x="12" y="56091"/>
                </a:lnTo>
                <a:lnTo>
                  <a:pt x="19" y="57020"/>
                </a:lnTo>
                <a:lnTo>
                  <a:pt x="34" y="57926"/>
                </a:lnTo>
                <a:lnTo>
                  <a:pt x="45" y="58833"/>
                </a:lnTo>
                <a:lnTo>
                  <a:pt x="64" y="59717"/>
                </a:lnTo>
                <a:lnTo>
                  <a:pt x="83" y="60624"/>
                </a:lnTo>
                <a:lnTo>
                  <a:pt x="105" y="61508"/>
                </a:lnTo>
                <a:lnTo>
                  <a:pt x="128" y="62392"/>
                </a:lnTo>
                <a:lnTo>
                  <a:pt x="158" y="63255"/>
                </a:lnTo>
                <a:lnTo>
                  <a:pt x="184" y="64139"/>
                </a:lnTo>
                <a:lnTo>
                  <a:pt x="217" y="65001"/>
                </a:lnTo>
                <a:lnTo>
                  <a:pt x="251" y="65864"/>
                </a:lnTo>
                <a:lnTo>
                  <a:pt x="288" y="66726"/>
                </a:lnTo>
                <a:lnTo>
                  <a:pt x="326" y="67588"/>
                </a:lnTo>
                <a:lnTo>
                  <a:pt x="367" y="68428"/>
                </a:lnTo>
                <a:lnTo>
                  <a:pt x="408" y="69268"/>
                </a:lnTo>
                <a:lnTo>
                  <a:pt x="457" y="70109"/>
                </a:lnTo>
                <a:lnTo>
                  <a:pt x="501" y="70927"/>
                </a:lnTo>
                <a:lnTo>
                  <a:pt x="554" y="71745"/>
                </a:lnTo>
                <a:lnTo>
                  <a:pt x="606" y="72563"/>
                </a:lnTo>
                <a:lnTo>
                  <a:pt x="658" y="73381"/>
                </a:lnTo>
                <a:lnTo>
                  <a:pt x="718" y="74177"/>
                </a:lnTo>
                <a:lnTo>
                  <a:pt x="774" y="74973"/>
                </a:lnTo>
                <a:lnTo>
                  <a:pt x="838" y="75768"/>
                </a:lnTo>
                <a:lnTo>
                  <a:pt x="898" y="76564"/>
                </a:lnTo>
                <a:lnTo>
                  <a:pt x="965" y="77338"/>
                </a:lnTo>
                <a:lnTo>
                  <a:pt x="1032" y="78090"/>
                </a:lnTo>
                <a:lnTo>
                  <a:pt x="1100" y="78864"/>
                </a:lnTo>
                <a:lnTo>
                  <a:pt x="1171" y="79615"/>
                </a:lnTo>
                <a:lnTo>
                  <a:pt x="1245" y="80367"/>
                </a:lnTo>
                <a:lnTo>
                  <a:pt x="1320" y="81097"/>
                </a:lnTo>
                <a:lnTo>
                  <a:pt x="1399" y="81826"/>
                </a:lnTo>
                <a:lnTo>
                  <a:pt x="1477" y="82556"/>
                </a:lnTo>
                <a:lnTo>
                  <a:pt x="1556" y="83263"/>
                </a:lnTo>
                <a:lnTo>
                  <a:pt x="1638" y="83971"/>
                </a:lnTo>
                <a:lnTo>
                  <a:pt x="1724" y="84678"/>
                </a:lnTo>
                <a:lnTo>
                  <a:pt x="1810" y="85364"/>
                </a:lnTo>
                <a:lnTo>
                  <a:pt x="1899" y="86049"/>
                </a:lnTo>
                <a:lnTo>
                  <a:pt x="1989" y="86712"/>
                </a:lnTo>
                <a:lnTo>
                  <a:pt x="2083" y="87376"/>
                </a:lnTo>
                <a:lnTo>
                  <a:pt x="2176" y="88039"/>
                </a:lnTo>
                <a:lnTo>
                  <a:pt x="2270" y="88680"/>
                </a:lnTo>
                <a:lnTo>
                  <a:pt x="2367" y="89321"/>
                </a:lnTo>
                <a:lnTo>
                  <a:pt x="2468" y="89940"/>
                </a:lnTo>
                <a:lnTo>
                  <a:pt x="2565" y="90559"/>
                </a:lnTo>
                <a:lnTo>
                  <a:pt x="2670" y="91156"/>
                </a:lnTo>
                <a:lnTo>
                  <a:pt x="2770" y="91753"/>
                </a:lnTo>
                <a:lnTo>
                  <a:pt x="2879" y="92350"/>
                </a:lnTo>
                <a:lnTo>
                  <a:pt x="2984" y="92925"/>
                </a:lnTo>
                <a:lnTo>
                  <a:pt x="3092" y="93500"/>
                </a:lnTo>
                <a:lnTo>
                  <a:pt x="3204" y="94053"/>
                </a:lnTo>
                <a:lnTo>
                  <a:pt x="3316" y="94605"/>
                </a:lnTo>
                <a:lnTo>
                  <a:pt x="3428" y="95136"/>
                </a:lnTo>
                <a:lnTo>
                  <a:pt x="3540" y="95667"/>
                </a:lnTo>
                <a:lnTo>
                  <a:pt x="3660" y="96197"/>
                </a:lnTo>
                <a:lnTo>
                  <a:pt x="3776" y="96684"/>
                </a:lnTo>
                <a:lnTo>
                  <a:pt x="3896" y="97192"/>
                </a:lnTo>
                <a:lnTo>
                  <a:pt x="4015" y="97679"/>
                </a:lnTo>
                <a:lnTo>
                  <a:pt x="4135" y="98143"/>
                </a:lnTo>
                <a:lnTo>
                  <a:pt x="4258" y="98607"/>
                </a:lnTo>
                <a:lnTo>
                  <a:pt x="4385" y="99049"/>
                </a:lnTo>
                <a:lnTo>
                  <a:pt x="4509" y="99492"/>
                </a:lnTo>
                <a:lnTo>
                  <a:pt x="4636" y="99912"/>
                </a:lnTo>
                <a:lnTo>
                  <a:pt x="4759" y="100332"/>
                </a:lnTo>
                <a:lnTo>
                  <a:pt x="4890" y="100730"/>
                </a:lnTo>
                <a:lnTo>
                  <a:pt x="5017" y="101106"/>
                </a:lnTo>
                <a:lnTo>
                  <a:pt x="5148" y="101481"/>
                </a:lnTo>
                <a:lnTo>
                  <a:pt x="5279" y="101857"/>
                </a:lnTo>
                <a:lnTo>
                  <a:pt x="5410" y="102189"/>
                </a:lnTo>
                <a:lnTo>
                  <a:pt x="5544" y="102543"/>
                </a:lnTo>
                <a:lnTo>
                  <a:pt x="5679" y="102852"/>
                </a:lnTo>
                <a:lnTo>
                  <a:pt x="5813" y="103184"/>
                </a:lnTo>
                <a:lnTo>
                  <a:pt x="5948" y="103471"/>
                </a:lnTo>
                <a:lnTo>
                  <a:pt x="6086" y="103759"/>
                </a:lnTo>
                <a:lnTo>
                  <a:pt x="6224" y="104046"/>
                </a:lnTo>
                <a:lnTo>
                  <a:pt x="6363" y="104311"/>
                </a:lnTo>
                <a:lnTo>
                  <a:pt x="6505" y="104555"/>
                </a:lnTo>
                <a:lnTo>
                  <a:pt x="6647" y="104798"/>
                </a:lnTo>
                <a:lnTo>
                  <a:pt x="6789" y="105019"/>
                </a:lnTo>
                <a:lnTo>
                  <a:pt x="6931" y="105240"/>
                </a:lnTo>
                <a:lnTo>
                  <a:pt x="7073" y="105417"/>
                </a:lnTo>
                <a:lnTo>
                  <a:pt x="7219" y="105616"/>
                </a:lnTo>
                <a:lnTo>
                  <a:pt x="7365" y="105771"/>
                </a:lnTo>
                <a:lnTo>
                  <a:pt x="7510" y="105925"/>
                </a:lnTo>
                <a:lnTo>
                  <a:pt x="7660" y="106080"/>
                </a:lnTo>
                <a:lnTo>
                  <a:pt x="7806" y="106213"/>
                </a:lnTo>
                <a:lnTo>
                  <a:pt x="7955" y="106323"/>
                </a:lnTo>
                <a:lnTo>
                  <a:pt x="8105" y="106412"/>
                </a:lnTo>
                <a:lnTo>
                  <a:pt x="8258" y="106500"/>
                </a:lnTo>
                <a:lnTo>
                  <a:pt x="8407" y="106566"/>
                </a:lnTo>
                <a:lnTo>
                  <a:pt x="8561" y="106611"/>
                </a:lnTo>
                <a:lnTo>
                  <a:pt x="8710" y="106655"/>
                </a:lnTo>
                <a:lnTo>
                  <a:pt x="8864" y="106677"/>
                </a:lnTo>
                <a:lnTo>
                  <a:pt x="9252" y="106677"/>
                </a:lnTo>
                <a:lnTo>
                  <a:pt x="9484" y="106611"/>
                </a:lnTo>
                <a:lnTo>
                  <a:pt x="9712" y="106522"/>
                </a:lnTo>
                <a:lnTo>
                  <a:pt x="9940" y="106412"/>
                </a:lnTo>
                <a:lnTo>
                  <a:pt x="10168" y="106257"/>
                </a:lnTo>
                <a:lnTo>
                  <a:pt x="10392" y="106080"/>
                </a:lnTo>
                <a:lnTo>
                  <a:pt x="10617" y="105859"/>
                </a:lnTo>
                <a:lnTo>
                  <a:pt x="10837" y="105594"/>
                </a:lnTo>
                <a:lnTo>
                  <a:pt x="11054" y="105328"/>
                </a:lnTo>
                <a:lnTo>
                  <a:pt x="11275" y="105019"/>
                </a:lnTo>
                <a:lnTo>
                  <a:pt x="11488" y="104665"/>
                </a:lnTo>
                <a:lnTo>
                  <a:pt x="11701" y="104289"/>
                </a:lnTo>
                <a:lnTo>
                  <a:pt x="11910" y="103891"/>
                </a:lnTo>
                <a:lnTo>
                  <a:pt x="12119" y="103449"/>
                </a:lnTo>
                <a:lnTo>
                  <a:pt x="12325" y="102985"/>
                </a:lnTo>
                <a:lnTo>
                  <a:pt x="12531" y="102498"/>
                </a:lnTo>
                <a:lnTo>
                  <a:pt x="12729" y="101968"/>
                </a:lnTo>
                <a:lnTo>
                  <a:pt x="12931" y="101437"/>
                </a:lnTo>
                <a:lnTo>
                  <a:pt x="13125" y="100862"/>
                </a:lnTo>
                <a:lnTo>
                  <a:pt x="13319" y="100243"/>
                </a:lnTo>
                <a:lnTo>
                  <a:pt x="13510" y="99624"/>
                </a:lnTo>
                <a:lnTo>
                  <a:pt x="13697" y="98961"/>
                </a:lnTo>
                <a:lnTo>
                  <a:pt x="13880" y="98276"/>
                </a:lnTo>
                <a:lnTo>
                  <a:pt x="14063" y="97568"/>
                </a:lnTo>
                <a:lnTo>
                  <a:pt x="14239" y="96838"/>
                </a:lnTo>
                <a:lnTo>
                  <a:pt x="14415" y="96087"/>
                </a:lnTo>
                <a:lnTo>
                  <a:pt x="14587" y="95313"/>
                </a:lnTo>
                <a:lnTo>
                  <a:pt x="14755" y="94517"/>
                </a:lnTo>
                <a:lnTo>
                  <a:pt x="14923" y="93677"/>
                </a:lnTo>
                <a:lnTo>
                  <a:pt x="15084" y="92837"/>
                </a:lnTo>
                <a:lnTo>
                  <a:pt x="15241" y="91952"/>
                </a:lnTo>
                <a:lnTo>
                  <a:pt x="15398" y="91068"/>
                </a:lnTo>
                <a:lnTo>
                  <a:pt x="15547" y="90139"/>
                </a:lnTo>
                <a:lnTo>
                  <a:pt x="15697" y="89211"/>
                </a:lnTo>
                <a:lnTo>
                  <a:pt x="15839" y="88260"/>
                </a:lnTo>
                <a:lnTo>
                  <a:pt x="15977" y="87265"/>
                </a:lnTo>
                <a:lnTo>
                  <a:pt x="16115" y="86270"/>
                </a:lnTo>
                <a:lnTo>
                  <a:pt x="16246" y="85253"/>
                </a:lnTo>
                <a:lnTo>
                  <a:pt x="16373" y="84214"/>
                </a:lnTo>
                <a:lnTo>
                  <a:pt x="16497" y="83175"/>
                </a:lnTo>
                <a:lnTo>
                  <a:pt x="16616" y="82092"/>
                </a:lnTo>
                <a:lnTo>
                  <a:pt x="16732" y="81008"/>
                </a:lnTo>
                <a:lnTo>
                  <a:pt x="16844" y="79903"/>
                </a:lnTo>
                <a:lnTo>
                  <a:pt x="16949" y="78775"/>
                </a:lnTo>
                <a:lnTo>
                  <a:pt x="17050" y="77626"/>
                </a:lnTo>
                <a:lnTo>
                  <a:pt x="17147" y="76476"/>
                </a:lnTo>
                <a:lnTo>
                  <a:pt x="17241" y="75304"/>
                </a:lnTo>
                <a:lnTo>
                  <a:pt x="17330" y="74110"/>
                </a:lnTo>
                <a:lnTo>
                  <a:pt x="17413" y="72894"/>
                </a:lnTo>
                <a:lnTo>
                  <a:pt x="17491" y="71678"/>
                </a:lnTo>
                <a:lnTo>
                  <a:pt x="17566" y="70462"/>
                </a:lnTo>
                <a:lnTo>
                  <a:pt x="17633" y="69202"/>
                </a:lnTo>
                <a:lnTo>
                  <a:pt x="17697" y="67942"/>
                </a:lnTo>
                <a:lnTo>
                  <a:pt x="17753" y="66682"/>
                </a:lnTo>
                <a:lnTo>
                  <a:pt x="17805" y="65399"/>
                </a:lnTo>
                <a:lnTo>
                  <a:pt x="17854" y="64095"/>
                </a:lnTo>
                <a:lnTo>
                  <a:pt x="17898" y="62790"/>
                </a:lnTo>
                <a:lnTo>
                  <a:pt x="17932" y="61464"/>
                </a:lnTo>
                <a:lnTo>
                  <a:pt x="17966" y="60137"/>
                </a:lnTo>
                <a:lnTo>
                  <a:pt x="17992" y="58789"/>
                </a:lnTo>
                <a:lnTo>
                  <a:pt x="18011" y="57440"/>
                </a:lnTo>
                <a:lnTo>
                  <a:pt x="18026" y="56091"/>
                </a:lnTo>
                <a:lnTo>
                  <a:pt x="18033" y="54721"/>
                </a:lnTo>
                <a:lnTo>
                  <a:pt x="18037" y="53350"/>
                </a:lnTo>
                <a:lnTo>
                  <a:pt x="18033" y="51957"/>
                </a:lnTo>
                <a:lnTo>
                  <a:pt x="18026" y="50608"/>
                </a:lnTo>
                <a:lnTo>
                  <a:pt x="18011" y="49238"/>
                </a:lnTo>
                <a:lnTo>
                  <a:pt x="17992" y="47889"/>
                </a:lnTo>
                <a:lnTo>
                  <a:pt x="17966" y="46540"/>
                </a:lnTo>
                <a:lnTo>
                  <a:pt x="17932" y="45214"/>
                </a:lnTo>
                <a:lnTo>
                  <a:pt x="17898" y="43909"/>
                </a:lnTo>
                <a:lnTo>
                  <a:pt x="17854" y="42583"/>
                </a:lnTo>
                <a:lnTo>
                  <a:pt x="17805" y="41300"/>
                </a:lnTo>
                <a:lnTo>
                  <a:pt x="17753" y="40018"/>
                </a:lnTo>
                <a:lnTo>
                  <a:pt x="17697" y="38736"/>
                </a:lnTo>
                <a:lnTo>
                  <a:pt x="17633" y="37476"/>
                </a:lnTo>
                <a:lnTo>
                  <a:pt x="17566" y="36237"/>
                </a:lnTo>
                <a:lnTo>
                  <a:pt x="17491" y="34999"/>
                </a:lnTo>
                <a:lnTo>
                  <a:pt x="17413" y="33783"/>
                </a:lnTo>
                <a:lnTo>
                  <a:pt x="17330" y="32589"/>
                </a:lnTo>
                <a:lnTo>
                  <a:pt x="17241" y="31396"/>
                </a:lnTo>
                <a:lnTo>
                  <a:pt x="17147" y="30224"/>
                </a:lnTo>
                <a:lnTo>
                  <a:pt x="17050" y="29052"/>
                </a:lnTo>
                <a:lnTo>
                  <a:pt x="16949" y="27924"/>
                </a:lnTo>
                <a:lnTo>
                  <a:pt x="16844" y="26797"/>
                </a:lnTo>
                <a:lnTo>
                  <a:pt x="16732" y="25691"/>
                </a:lnTo>
                <a:lnTo>
                  <a:pt x="16616" y="24586"/>
                </a:lnTo>
                <a:lnTo>
                  <a:pt x="16497" y="23525"/>
                </a:lnTo>
                <a:lnTo>
                  <a:pt x="16373" y="22463"/>
                </a:lnTo>
                <a:lnTo>
                  <a:pt x="16246" y="21424"/>
                </a:lnTo>
                <a:lnTo>
                  <a:pt x="16115" y="20407"/>
                </a:lnTo>
                <a:lnTo>
                  <a:pt x="15977" y="19412"/>
                </a:lnTo>
                <a:lnTo>
                  <a:pt x="15839" y="18440"/>
                </a:lnTo>
                <a:lnTo>
                  <a:pt x="15697" y="17467"/>
                </a:lnTo>
                <a:lnTo>
                  <a:pt x="15547" y="16538"/>
                </a:lnTo>
                <a:lnTo>
                  <a:pt x="15398" y="15632"/>
                </a:lnTo>
                <a:lnTo>
                  <a:pt x="15241" y="14725"/>
                </a:lnTo>
                <a:lnTo>
                  <a:pt x="15084" y="13863"/>
                </a:lnTo>
                <a:lnTo>
                  <a:pt x="14923" y="13001"/>
                </a:lnTo>
                <a:lnTo>
                  <a:pt x="14755" y="12183"/>
                </a:lnTo>
                <a:lnTo>
                  <a:pt x="14587" y="11387"/>
                </a:lnTo>
                <a:lnTo>
                  <a:pt x="14415" y="10591"/>
                </a:lnTo>
                <a:lnTo>
                  <a:pt x="14239" y="9839"/>
                </a:lnTo>
                <a:lnTo>
                  <a:pt x="14063" y="9110"/>
                </a:lnTo>
                <a:lnTo>
                  <a:pt x="13880" y="8402"/>
                </a:lnTo>
                <a:lnTo>
                  <a:pt x="13697" y="7717"/>
                </a:lnTo>
                <a:lnTo>
                  <a:pt x="13510" y="7076"/>
                </a:lnTo>
                <a:lnTo>
                  <a:pt x="13319" y="6434"/>
                </a:lnTo>
                <a:lnTo>
                  <a:pt x="13125" y="5837"/>
                </a:lnTo>
                <a:lnTo>
                  <a:pt x="12931" y="5263"/>
                </a:lnTo>
                <a:lnTo>
                  <a:pt x="12729" y="4710"/>
                </a:lnTo>
                <a:lnTo>
                  <a:pt x="12531" y="4201"/>
                </a:lnTo>
                <a:lnTo>
                  <a:pt x="12325" y="3693"/>
                </a:lnTo>
                <a:lnTo>
                  <a:pt x="12119" y="3229"/>
                </a:lnTo>
                <a:lnTo>
                  <a:pt x="11910" y="2808"/>
                </a:lnTo>
                <a:lnTo>
                  <a:pt x="11701" y="2388"/>
                </a:lnTo>
                <a:lnTo>
                  <a:pt x="11488" y="2013"/>
                </a:lnTo>
                <a:lnTo>
                  <a:pt x="11275" y="1681"/>
                </a:lnTo>
                <a:lnTo>
                  <a:pt x="11054" y="1371"/>
                </a:lnTo>
                <a:lnTo>
                  <a:pt x="10837" y="1084"/>
                </a:lnTo>
                <a:lnTo>
                  <a:pt x="10617" y="841"/>
                </a:lnTo>
                <a:lnTo>
                  <a:pt x="10392" y="620"/>
                </a:lnTo>
                <a:lnTo>
                  <a:pt x="10168" y="421"/>
                </a:lnTo>
                <a:lnTo>
                  <a:pt x="9940" y="266"/>
                </a:lnTo>
                <a:lnTo>
                  <a:pt x="9712" y="155"/>
                </a:lnTo>
                <a:lnTo>
                  <a:pt x="9484" y="67"/>
                </a:lnTo>
                <a:lnTo>
                  <a:pt x="9252" y="23"/>
                </a:lnTo>
                <a:lnTo>
                  <a:pt x="902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5516495" y="3030283"/>
            <a:ext cx="112400" cy="273632"/>
          </a:xfrm>
          <a:custGeom>
            <a:avLst/>
            <a:gdLst/>
            <a:ahLst/>
            <a:cxnLst/>
            <a:rect l="l" t="t" r="r" b="b"/>
            <a:pathLst>
              <a:path w="5552" h="78069" extrusionOk="0">
                <a:moveTo>
                  <a:pt x="0" y="1"/>
                </a:moveTo>
                <a:lnTo>
                  <a:pt x="0" y="78068"/>
                </a:lnTo>
                <a:lnTo>
                  <a:pt x="3308" y="78068"/>
                </a:lnTo>
                <a:lnTo>
                  <a:pt x="3428" y="78002"/>
                </a:lnTo>
                <a:lnTo>
                  <a:pt x="3547" y="77913"/>
                </a:lnTo>
                <a:lnTo>
                  <a:pt x="3663" y="77803"/>
                </a:lnTo>
                <a:lnTo>
                  <a:pt x="3776" y="77648"/>
                </a:lnTo>
                <a:lnTo>
                  <a:pt x="3888" y="77449"/>
                </a:lnTo>
                <a:lnTo>
                  <a:pt x="4000" y="77228"/>
                </a:lnTo>
                <a:lnTo>
                  <a:pt x="4108" y="76985"/>
                </a:lnTo>
                <a:lnTo>
                  <a:pt x="4213" y="76697"/>
                </a:lnTo>
                <a:lnTo>
                  <a:pt x="4314" y="76388"/>
                </a:lnTo>
                <a:lnTo>
                  <a:pt x="4411" y="76056"/>
                </a:lnTo>
                <a:lnTo>
                  <a:pt x="4508" y="75702"/>
                </a:lnTo>
                <a:lnTo>
                  <a:pt x="4602" y="75304"/>
                </a:lnTo>
                <a:lnTo>
                  <a:pt x="4691" y="74884"/>
                </a:lnTo>
                <a:lnTo>
                  <a:pt x="4774" y="74442"/>
                </a:lnTo>
                <a:lnTo>
                  <a:pt x="4856" y="73978"/>
                </a:lnTo>
                <a:lnTo>
                  <a:pt x="4934" y="73491"/>
                </a:lnTo>
                <a:lnTo>
                  <a:pt x="5009" y="72983"/>
                </a:lnTo>
                <a:lnTo>
                  <a:pt x="5080" y="72474"/>
                </a:lnTo>
                <a:lnTo>
                  <a:pt x="5147" y="71922"/>
                </a:lnTo>
                <a:lnTo>
                  <a:pt x="5207" y="71347"/>
                </a:lnTo>
                <a:lnTo>
                  <a:pt x="5263" y="70772"/>
                </a:lnTo>
                <a:lnTo>
                  <a:pt x="5316" y="70153"/>
                </a:lnTo>
                <a:lnTo>
                  <a:pt x="5364" y="69534"/>
                </a:lnTo>
                <a:lnTo>
                  <a:pt x="5405" y="68915"/>
                </a:lnTo>
                <a:lnTo>
                  <a:pt x="5443" y="68252"/>
                </a:lnTo>
                <a:lnTo>
                  <a:pt x="5476" y="67588"/>
                </a:lnTo>
                <a:lnTo>
                  <a:pt x="5503" y="66925"/>
                </a:lnTo>
                <a:lnTo>
                  <a:pt x="5521" y="66240"/>
                </a:lnTo>
                <a:lnTo>
                  <a:pt x="5536" y="65532"/>
                </a:lnTo>
                <a:lnTo>
                  <a:pt x="5547" y="64825"/>
                </a:lnTo>
                <a:lnTo>
                  <a:pt x="5551" y="64095"/>
                </a:lnTo>
                <a:lnTo>
                  <a:pt x="55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215689" y="3335661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2363" y="1"/>
                </a:moveTo>
                <a:lnTo>
                  <a:pt x="2243" y="23"/>
                </a:lnTo>
                <a:lnTo>
                  <a:pt x="2120" y="67"/>
                </a:lnTo>
                <a:lnTo>
                  <a:pt x="2004" y="155"/>
                </a:lnTo>
                <a:lnTo>
                  <a:pt x="1888" y="288"/>
                </a:lnTo>
                <a:lnTo>
                  <a:pt x="1772" y="443"/>
                </a:lnTo>
                <a:lnTo>
                  <a:pt x="1660" y="620"/>
                </a:lnTo>
                <a:lnTo>
                  <a:pt x="1551" y="841"/>
                </a:lnTo>
                <a:lnTo>
                  <a:pt x="1443" y="1106"/>
                </a:lnTo>
                <a:lnTo>
                  <a:pt x="1338" y="1371"/>
                </a:lnTo>
                <a:lnTo>
                  <a:pt x="1237" y="1681"/>
                </a:lnTo>
                <a:lnTo>
                  <a:pt x="1136" y="2012"/>
                </a:lnTo>
                <a:lnTo>
                  <a:pt x="1043" y="2388"/>
                </a:lnTo>
                <a:lnTo>
                  <a:pt x="950" y="2786"/>
                </a:lnTo>
                <a:lnTo>
                  <a:pt x="860" y="3184"/>
                </a:lnTo>
                <a:lnTo>
                  <a:pt x="774" y="3626"/>
                </a:lnTo>
                <a:lnTo>
                  <a:pt x="692" y="4091"/>
                </a:lnTo>
                <a:lnTo>
                  <a:pt x="613" y="4577"/>
                </a:lnTo>
                <a:lnTo>
                  <a:pt x="538" y="5086"/>
                </a:lnTo>
                <a:lnTo>
                  <a:pt x="471" y="5616"/>
                </a:lnTo>
                <a:lnTo>
                  <a:pt x="404" y="6169"/>
                </a:lnTo>
                <a:lnTo>
                  <a:pt x="344" y="6722"/>
                </a:lnTo>
                <a:lnTo>
                  <a:pt x="284" y="7319"/>
                </a:lnTo>
                <a:lnTo>
                  <a:pt x="232" y="7916"/>
                </a:lnTo>
                <a:lnTo>
                  <a:pt x="187" y="8535"/>
                </a:lnTo>
                <a:lnTo>
                  <a:pt x="142" y="9176"/>
                </a:lnTo>
                <a:lnTo>
                  <a:pt x="105" y="9817"/>
                </a:lnTo>
                <a:lnTo>
                  <a:pt x="75" y="10480"/>
                </a:lnTo>
                <a:lnTo>
                  <a:pt x="49" y="11166"/>
                </a:lnTo>
                <a:lnTo>
                  <a:pt x="26" y="11851"/>
                </a:lnTo>
                <a:lnTo>
                  <a:pt x="11" y="12536"/>
                </a:lnTo>
                <a:lnTo>
                  <a:pt x="4" y="13266"/>
                </a:lnTo>
                <a:lnTo>
                  <a:pt x="0" y="13973"/>
                </a:lnTo>
                <a:lnTo>
                  <a:pt x="0" y="33562"/>
                </a:lnTo>
                <a:lnTo>
                  <a:pt x="5547" y="33562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5359017" y="3030264"/>
            <a:ext cx="126551" cy="423036"/>
          </a:xfrm>
          <a:custGeom>
            <a:avLst/>
            <a:gdLst/>
            <a:ahLst/>
            <a:cxnLst/>
            <a:rect l="l" t="t" r="r" b="b"/>
            <a:pathLst>
              <a:path w="6251" h="120695" extrusionOk="0">
                <a:moveTo>
                  <a:pt x="0" y="1"/>
                </a:moveTo>
                <a:lnTo>
                  <a:pt x="0" y="120694"/>
                </a:lnTo>
                <a:lnTo>
                  <a:pt x="6250" y="120694"/>
                </a:lnTo>
                <a:lnTo>
                  <a:pt x="62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5215689" y="3030304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0" y="0"/>
                </a:moveTo>
                <a:lnTo>
                  <a:pt x="0" y="19589"/>
                </a:lnTo>
                <a:lnTo>
                  <a:pt x="4" y="20319"/>
                </a:lnTo>
                <a:lnTo>
                  <a:pt x="11" y="21026"/>
                </a:lnTo>
                <a:lnTo>
                  <a:pt x="26" y="21734"/>
                </a:lnTo>
                <a:lnTo>
                  <a:pt x="49" y="22419"/>
                </a:lnTo>
                <a:lnTo>
                  <a:pt x="75" y="23082"/>
                </a:lnTo>
                <a:lnTo>
                  <a:pt x="105" y="23746"/>
                </a:lnTo>
                <a:lnTo>
                  <a:pt x="142" y="24409"/>
                </a:lnTo>
                <a:lnTo>
                  <a:pt x="187" y="25028"/>
                </a:lnTo>
                <a:lnTo>
                  <a:pt x="232" y="25647"/>
                </a:lnTo>
                <a:lnTo>
                  <a:pt x="284" y="26266"/>
                </a:lnTo>
                <a:lnTo>
                  <a:pt x="344" y="26841"/>
                </a:lnTo>
                <a:lnTo>
                  <a:pt x="404" y="27416"/>
                </a:lnTo>
                <a:lnTo>
                  <a:pt x="471" y="27968"/>
                </a:lnTo>
                <a:lnTo>
                  <a:pt x="538" y="28477"/>
                </a:lnTo>
                <a:lnTo>
                  <a:pt x="613" y="28985"/>
                </a:lnTo>
                <a:lnTo>
                  <a:pt x="692" y="29472"/>
                </a:lnTo>
                <a:lnTo>
                  <a:pt x="774" y="29936"/>
                </a:lnTo>
                <a:lnTo>
                  <a:pt x="860" y="30378"/>
                </a:lnTo>
                <a:lnTo>
                  <a:pt x="950" y="30798"/>
                </a:lnTo>
                <a:lnTo>
                  <a:pt x="1043" y="31196"/>
                </a:lnTo>
                <a:lnTo>
                  <a:pt x="1136" y="31550"/>
                </a:lnTo>
                <a:lnTo>
                  <a:pt x="1237" y="31882"/>
                </a:lnTo>
                <a:lnTo>
                  <a:pt x="1338" y="32191"/>
                </a:lnTo>
                <a:lnTo>
                  <a:pt x="1443" y="32479"/>
                </a:lnTo>
                <a:lnTo>
                  <a:pt x="1551" y="32722"/>
                </a:lnTo>
                <a:lnTo>
                  <a:pt x="1660" y="32943"/>
                </a:lnTo>
                <a:lnTo>
                  <a:pt x="1772" y="33142"/>
                </a:lnTo>
                <a:lnTo>
                  <a:pt x="1888" y="33297"/>
                </a:lnTo>
                <a:lnTo>
                  <a:pt x="2004" y="33407"/>
                </a:lnTo>
                <a:lnTo>
                  <a:pt x="2120" y="33496"/>
                </a:lnTo>
                <a:lnTo>
                  <a:pt x="2243" y="33562"/>
                </a:lnTo>
                <a:lnTo>
                  <a:pt x="5547" y="33562"/>
                </a:lnTo>
                <a:lnTo>
                  <a:pt x="55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 flipH="1">
            <a:off x="5215689" y="3179614"/>
            <a:ext cx="112319" cy="124301"/>
          </a:xfrm>
          <a:custGeom>
            <a:avLst/>
            <a:gdLst/>
            <a:ahLst/>
            <a:cxnLst/>
            <a:rect l="l" t="t" r="r" b="b"/>
            <a:pathLst>
              <a:path w="5548" h="35464" extrusionOk="0">
                <a:moveTo>
                  <a:pt x="0" y="1"/>
                </a:moveTo>
                <a:lnTo>
                  <a:pt x="0" y="35464"/>
                </a:lnTo>
                <a:lnTo>
                  <a:pt x="5547" y="35464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10800000" flipH="1">
            <a:off x="5516495" y="3335661"/>
            <a:ext cx="112400" cy="117638"/>
          </a:xfrm>
          <a:custGeom>
            <a:avLst/>
            <a:gdLst/>
            <a:ahLst/>
            <a:cxnLst/>
            <a:rect l="l" t="t" r="r" b="b"/>
            <a:pathLst>
              <a:path w="5552" h="33563" extrusionOk="0">
                <a:moveTo>
                  <a:pt x="0" y="1"/>
                </a:moveTo>
                <a:lnTo>
                  <a:pt x="0" y="33562"/>
                </a:lnTo>
                <a:lnTo>
                  <a:pt x="5551" y="33562"/>
                </a:lnTo>
                <a:lnTo>
                  <a:pt x="5551" y="13973"/>
                </a:lnTo>
                <a:lnTo>
                  <a:pt x="5547" y="13266"/>
                </a:lnTo>
                <a:lnTo>
                  <a:pt x="5536" y="12536"/>
                </a:lnTo>
                <a:lnTo>
                  <a:pt x="5521" y="11851"/>
                </a:lnTo>
                <a:lnTo>
                  <a:pt x="5503" y="11166"/>
                </a:lnTo>
                <a:lnTo>
                  <a:pt x="5476" y="10480"/>
                </a:lnTo>
                <a:lnTo>
                  <a:pt x="5443" y="9817"/>
                </a:lnTo>
                <a:lnTo>
                  <a:pt x="5405" y="9176"/>
                </a:lnTo>
                <a:lnTo>
                  <a:pt x="5364" y="8535"/>
                </a:lnTo>
                <a:lnTo>
                  <a:pt x="5316" y="7916"/>
                </a:lnTo>
                <a:lnTo>
                  <a:pt x="5263" y="7319"/>
                </a:lnTo>
                <a:lnTo>
                  <a:pt x="5207" y="6722"/>
                </a:lnTo>
                <a:lnTo>
                  <a:pt x="5147" y="6169"/>
                </a:lnTo>
                <a:lnTo>
                  <a:pt x="5080" y="5616"/>
                </a:lnTo>
                <a:lnTo>
                  <a:pt x="5009" y="5086"/>
                </a:lnTo>
                <a:lnTo>
                  <a:pt x="4934" y="4577"/>
                </a:lnTo>
                <a:lnTo>
                  <a:pt x="4856" y="4091"/>
                </a:lnTo>
                <a:lnTo>
                  <a:pt x="4774" y="3626"/>
                </a:lnTo>
                <a:lnTo>
                  <a:pt x="4691" y="3184"/>
                </a:lnTo>
                <a:lnTo>
                  <a:pt x="4602" y="2786"/>
                </a:lnTo>
                <a:lnTo>
                  <a:pt x="4508" y="2388"/>
                </a:lnTo>
                <a:lnTo>
                  <a:pt x="4411" y="2012"/>
                </a:lnTo>
                <a:lnTo>
                  <a:pt x="4314" y="1681"/>
                </a:lnTo>
                <a:lnTo>
                  <a:pt x="4213" y="1371"/>
                </a:lnTo>
                <a:lnTo>
                  <a:pt x="4108" y="1106"/>
                </a:lnTo>
                <a:lnTo>
                  <a:pt x="4000" y="841"/>
                </a:lnTo>
                <a:lnTo>
                  <a:pt x="3888" y="620"/>
                </a:lnTo>
                <a:lnTo>
                  <a:pt x="3776" y="443"/>
                </a:lnTo>
                <a:lnTo>
                  <a:pt x="3663" y="288"/>
                </a:lnTo>
                <a:lnTo>
                  <a:pt x="3547" y="155"/>
                </a:lnTo>
                <a:lnTo>
                  <a:pt x="3428" y="67"/>
                </a:lnTo>
                <a:lnTo>
                  <a:pt x="3308" y="23"/>
                </a:lnTo>
                <a:lnTo>
                  <a:pt x="31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10800000" flipH="1">
            <a:off x="5353551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5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2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10800000" flipH="1">
            <a:off x="5414627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 flipH="1">
            <a:off x="54757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10800000" flipH="1">
            <a:off x="5536760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rot="10800000" flipH="1">
            <a:off x="5628789" y="4113764"/>
            <a:ext cx="34518" cy="19144"/>
          </a:xfrm>
          <a:custGeom>
            <a:avLst/>
            <a:gdLst/>
            <a:ahLst/>
            <a:cxnLst/>
            <a:rect l="l" t="t" r="r" b="b"/>
            <a:pathLst>
              <a:path w="1705" h="5462" extrusionOk="0">
                <a:moveTo>
                  <a:pt x="0" y="1"/>
                </a:moveTo>
                <a:lnTo>
                  <a:pt x="0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rot="10800000" flipH="1">
            <a:off x="5692963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0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rot="10800000" flipH="1">
            <a:off x="5753958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3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 rot="10800000" flipH="1">
            <a:off x="5815014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1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 rot="10800000" flipH="1">
            <a:off x="587609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 rot="10800000" flipH="1">
            <a:off x="596810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6" y="5462"/>
                </a:lnTo>
                <a:lnTo>
                  <a:pt x="1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 rot="10800000" flipH="1">
            <a:off x="6032273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10800000" flipH="1">
            <a:off x="6093269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9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6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 rot="10800000" flipH="1">
            <a:off x="6154345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rot="10800000" flipH="1">
            <a:off x="6215421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rot="10800000" flipH="1">
            <a:off x="630743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 flipH="1">
            <a:off x="63716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 flipH="1">
            <a:off x="643268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3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 flipH="1">
            <a:off x="6493676" y="4095086"/>
            <a:ext cx="62436" cy="59361"/>
          </a:xfrm>
          <a:custGeom>
            <a:avLst/>
            <a:gdLst/>
            <a:ahLst/>
            <a:cxnLst/>
            <a:rect l="l" t="t" r="r" b="b"/>
            <a:pathLst>
              <a:path w="3084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2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 flipH="1">
            <a:off x="6554732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8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 flipH="1">
            <a:off x="5057522" y="2905913"/>
            <a:ext cx="1380911" cy="1359144"/>
          </a:xfrm>
          <a:custGeom>
            <a:avLst/>
            <a:gdLst/>
            <a:ahLst/>
            <a:cxnLst/>
            <a:rect l="l" t="t" r="r" b="b"/>
            <a:pathLst>
              <a:path w="68210" h="387773" extrusionOk="0">
                <a:moveTo>
                  <a:pt x="7536" y="1"/>
                </a:moveTo>
                <a:lnTo>
                  <a:pt x="7211" y="23"/>
                </a:lnTo>
                <a:lnTo>
                  <a:pt x="6897" y="45"/>
                </a:lnTo>
                <a:lnTo>
                  <a:pt x="6591" y="111"/>
                </a:lnTo>
                <a:lnTo>
                  <a:pt x="6295" y="178"/>
                </a:lnTo>
                <a:lnTo>
                  <a:pt x="6008" y="288"/>
                </a:lnTo>
                <a:lnTo>
                  <a:pt x="5731" y="421"/>
                </a:lnTo>
                <a:lnTo>
                  <a:pt x="5462" y="553"/>
                </a:lnTo>
                <a:lnTo>
                  <a:pt x="5200" y="730"/>
                </a:lnTo>
                <a:lnTo>
                  <a:pt x="4946" y="929"/>
                </a:lnTo>
                <a:lnTo>
                  <a:pt x="4703" y="1128"/>
                </a:lnTo>
                <a:lnTo>
                  <a:pt x="4468" y="1371"/>
                </a:lnTo>
                <a:lnTo>
                  <a:pt x="4236" y="1615"/>
                </a:lnTo>
                <a:lnTo>
                  <a:pt x="4015" y="1902"/>
                </a:lnTo>
                <a:lnTo>
                  <a:pt x="3806" y="2190"/>
                </a:lnTo>
                <a:lnTo>
                  <a:pt x="3600" y="2499"/>
                </a:lnTo>
                <a:lnTo>
                  <a:pt x="3402" y="2831"/>
                </a:lnTo>
                <a:lnTo>
                  <a:pt x="3212" y="3207"/>
                </a:lnTo>
                <a:lnTo>
                  <a:pt x="3028" y="3582"/>
                </a:lnTo>
                <a:lnTo>
                  <a:pt x="2853" y="3980"/>
                </a:lnTo>
                <a:lnTo>
                  <a:pt x="2681" y="4400"/>
                </a:lnTo>
                <a:lnTo>
                  <a:pt x="2520" y="4821"/>
                </a:lnTo>
                <a:lnTo>
                  <a:pt x="2363" y="5285"/>
                </a:lnTo>
                <a:lnTo>
                  <a:pt x="2213" y="5771"/>
                </a:lnTo>
                <a:lnTo>
                  <a:pt x="2071" y="6258"/>
                </a:lnTo>
                <a:lnTo>
                  <a:pt x="1933" y="6766"/>
                </a:lnTo>
                <a:lnTo>
                  <a:pt x="1802" y="7297"/>
                </a:lnTo>
                <a:lnTo>
                  <a:pt x="1679" y="7849"/>
                </a:lnTo>
                <a:lnTo>
                  <a:pt x="1559" y="8424"/>
                </a:lnTo>
                <a:lnTo>
                  <a:pt x="1447" y="9021"/>
                </a:lnTo>
                <a:lnTo>
                  <a:pt x="1339" y="9618"/>
                </a:lnTo>
                <a:lnTo>
                  <a:pt x="1238" y="10237"/>
                </a:lnTo>
                <a:lnTo>
                  <a:pt x="1141" y="10878"/>
                </a:lnTo>
                <a:lnTo>
                  <a:pt x="1047" y="11542"/>
                </a:lnTo>
                <a:lnTo>
                  <a:pt x="961" y="12227"/>
                </a:lnTo>
                <a:lnTo>
                  <a:pt x="879" y="12912"/>
                </a:lnTo>
                <a:lnTo>
                  <a:pt x="800" y="13620"/>
                </a:lnTo>
                <a:lnTo>
                  <a:pt x="729" y="14350"/>
                </a:lnTo>
                <a:lnTo>
                  <a:pt x="658" y="15101"/>
                </a:lnTo>
                <a:lnTo>
                  <a:pt x="595" y="15853"/>
                </a:lnTo>
                <a:lnTo>
                  <a:pt x="535" y="16649"/>
                </a:lnTo>
                <a:lnTo>
                  <a:pt x="479" y="17423"/>
                </a:lnTo>
                <a:lnTo>
                  <a:pt x="430" y="18241"/>
                </a:lnTo>
                <a:lnTo>
                  <a:pt x="382" y="19059"/>
                </a:lnTo>
                <a:lnTo>
                  <a:pt x="337" y="19921"/>
                </a:lnTo>
                <a:lnTo>
                  <a:pt x="296" y="20761"/>
                </a:lnTo>
                <a:lnTo>
                  <a:pt x="258" y="21646"/>
                </a:lnTo>
                <a:lnTo>
                  <a:pt x="225" y="22530"/>
                </a:lnTo>
                <a:lnTo>
                  <a:pt x="191" y="23436"/>
                </a:lnTo>
                <a:lnTo>
                  <a:pt x="165" y="24343"/>
                </a:lnTo>
                <a:lnTo>
                  <a:pt x="139" y="25294"/>
                </a:lnTo>
                <a:lnTo>
                  <a:pt x="116" y="26222"/>
                </a:lnTo>
                <a:lnTo>
                  <a:pt x="94" y="27195"/>
                </a:lnTo>
                <a:lnTo>
                  <a:pt x="79" y="28168"/>
                </a:lnTo>
                <a:lnTo>
                  <a:pt x="60" y="29163"/>
                </a:lnTo>
                <a:lnTo>
                  <a:pt x="38" y="31175"/>
                </a:lnTo>
                <a:lnTo>
                  <a:pt x="19" y="33253"/>
                </a:lnTo>
                <a:lnTo>
                  <a:pt x="8" y="35375"/>
                </a:lnTo>
                <a:lnTo>
                  <a:pt x="4" y="37564"/>
                </a:lnTo>
                <a:lnTo>
                  <a:pt x="1" y="39775"/>
                </a:lnTo>
                <a:lnTo>
                  <a:pt x="1" y="347998"/>
                </a:lnTo>
                <a:lnTo>
                  <a:pt x="4" y="350209"/>
                </a:lnTo>
                <a:lnTo>
                  <a:pt x="8" y="352398"/>
                </a:lnTo>
                <a:lnTo>
                  <a:pt x="19" y="354520"/>
                </a:lnTo>
                <a:lnTo>
                  <a:pt x="38" y="356598"/>
                </a:lnTo>
                <a:lnTo>
                  <a:pt x="60" y="358610"/>
                </a:lnTo>
                <a:lnTo>
                  <a:pt x="79" y="359605"/>
                </a:lnTo>
                <a:lnTo>
                  <a:pt x="94" y="360578"/>
                </a:lnTo>
                <a:lnTo>
                  <a:pt x="116" y="361551"/>
                </a:lnTo>
                <a:lnTo>
                  <a:pt x="139" y="362501"/>
                </a:lnTo>
                <a:lnTo>
                  <a:pt x="165" y="363430"/>
                </a:lnTo>
                <a:lnTo>
                  <a:pt x="191" y="364336"/>
                </a:lnTo>
                <a:lnTo>
                  <a:pt x="225" y="365243"/>
                </a:lnTo>
                <a:lnTo>
                  <a:pt x="258" y="366127"/>
                </a:lnTo>
                <a:lnTo>
                  <a:pt x="296" y="367012"/>
                </a:lnTo>
                <a:lnTo>
                  <a:pt x="337" y="367874"/>
                </a:lnTo>
                <a:lnTo>
                  <a:pt x="382" y="368714"/>
                </a:lnTo>
                <a:lnTo>
                  <a:pt x="430" y="369532"/>
                </a:lnTo>
                <a:lnTo>
                  <a:pt x="479" y="370350"/>
                </a:lnTo>
                <a:lnTo>
                  <a:pt x="535" y="371146"/>
                </a:lnTo>
                <a:lnTo>
                  <a:pt x="595" y="371920"/>
                </a:lnTo>
                <a:lnTo>
                  <a:pt x="658" y="372672"/>
                </a:lnTo>
                <a:lnTo>
                  <a:pt x="729" y="373423"/>
                </a:lnTo>
                <a:lnTo>
                  <a:pt x="800" y="374153"/>
                </a:lnTo>
                <a:lnTo>
                  <a:pt x="879" y="374860"/>
                </a:lnTo>
                <a:lnTo>
                  <a:pt x="961" y="375546"/>
                </a:lnTo>
                <a:lnTo>
                  <a:pt x="1047" y="376231"/>
                </a:lnTo>
                <a:lnTo>
                  <a:pt x="1141" y="376894"/>
                </a:lnTo>
                <a:lnTo>
                  <a:pt x="1238" y="377536"/>
                </a:lnTo>
                <a:lnTo>
                  <a:pt x="1339" y="378155"/>
                </a:lnTo>
                <a:lnTo>
                  <a:pt x="1447" y="378774"/>
                </a:lnTo>
                <a:lnTo>
                  <a:pt x="1559" y="379349"/>
                </a:lnTo>
                <a:lnTo>
                  <a:pt x="1679" y="379923"/>
                </a:lnTo>
                <a:lnTo>
                  <a:pt x="1802" y="380476"/>
                </a:lnTo>
                <a:lnTo>
                  <a:pt x="1933" y="381007"/>
                </a:lnTo>
                <a:lnTo>
                  <a:pt x="2071" y="381515"/>
                </a:lnTo>
                <a:lnTo>
                  <a:pt x="2213" y="382024"/>
                </a:lnTo>
                <a:lnTo>
                  <a:pt x="2363" y="382488"/>
                </a:lnTo>
                <a:lnTo>
                  <a:pt x="2520" y="382952"/>
                </a:lnTo>
                <a:lnTo>
                  <a:pt x="2681" y="383395"/>
                </a:lnTo>
                <a:lnTo>
                  <a:pt x="2853" y="383792"/>
                </a:lnTo>
                <a:lnTo>
                  <a:pt x="3028" y="384190"/>
                </a:lnTo>
                <a:lnTo>
                  <a:pt x="3212" y="384566"/>
                </a:lnTo>
                <a:lnTo>
                  <a:pt x="3402" y="384942"/>
                </a:lnTo>
                <a:lnTo>
                  <a:pt x="3600" y="385274"/>
                </a:lnTo>
                <a:lnTo>
                  <a:pt x="3806" y="385583"/>
                </a:lnTo>
                <a:lnTo>
                  <a:pt x="4015" y="385893"/>
                </a:lnTo>
                <a:lnTo>
                  <a:pt x="4236" y="386158"/>
                </a:lnTo>
                <a:lnTo>
                  <a:pt x="4468" y="386423"/>
                </a:lnTo>
                <a:lnTo>
                  <a:pt x="4703" y="386645"/>
                </a:lnTo>
                <a:lnTo>
                  <a:pt x="4946" y="386866"/>
                </a:lnTo>
                <a:lnTo>
                  <a:pt x="5200" y="387043"/>
                </a:lnTo>
                <a:lnTo>
                  <a:pt x="5462" y="387219"/>
                </a:lnTo>
                <a:lnTo>
                  <a:pt x="5731" y="387352"/>
                </a:lnTo>
                <a:lnTo>
                  <a:pt x="6008" y="387485"/>
                </a:lnTo>
                <a:lnTo>
                  <a:pt x="6295" y="387595"/>
                </a:lnTo>
                <a:lnTo>
                  <a:pt x="6591" y="387662"/>
                </a:lnTo>
                <a:lnTo>
                  <a:pt x="6897" y="387728"/>
                </a:lnTo>
                <a:lnTo>
                  <a:pt x="7211" y="387750"/>
                </a:lnTo>
                <a:lnTo>
                  <a:pt x="7536" y="387772"/>
                </a:lnTo>
                <a:lnTo>
                  <a:pt x="68209" y="387772"/>
                </a:lnTo>
                <a:lnTo>
                  <a:pt x="43224" y="1"/>
                </a:lnTo>
                <a:close/>
              </a:path>
            </a:pathLst>
          </a:custGeom>
          <a:solidFill>
            <a:srgbClr val="FFFFFF">
              <a:alpha val="2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4572006" y="676881"/>
            <a:ext cx="903712" cy="957598"/>
            <a:chOff x="-859225" y="2550000"/>
            <a:chExt cx="1361628" cy="1442818"/>
          </a:xfrm>
        </p:grpSpPr>
        <p:sp>
          <p:nvSpPr>
            <p:cNvPr id="62" name="Google Shape;62;p2"/>
            <p:cNvSpPr/>
            <p:nvPr/>
          </p:nvSpPr>
          <p:spPr>
            <a:xfrm flipH="1">
              <a:off x="-859225" y="2550000"/>
              <a:ext cx="1361628" cy="1442818"/>
            </a:xfrm>
            <a:custGeom>
              <a:avLst/>
              <a:gdLst/>
              <a:ahLst/>
              <a:cxnLst/>
              <a:rect l="l" t="t" r="r" b="b"/>
              <a:pathLst>
                <a:path w="171977" h="231778" extrusionOk="0">
                  <a:moveTo>
                    <a:pt x="28256" y="1"/>
                  </a:moveTo>
                  <a:lnTo>
                    <a:pt x="27527" y="17"/>
                  </a:lnTo>
                  <a:lnTo>
                    <a:pt x="26810" y="49"/>
                  </a:lnTo>
                  <a:lnTo>
                    <a:pt x="26094" y="112"/>
                  </a:lnTo>
                  <a:lnTo>
                    <a:pt x="25377" y="208"/>
                  </a:lnTo>
                  <a:lnTo>
                    <a:pt x="24672" y="303"/>
                  </a:lnTo>
                  <a:lnTo>
                    <a:pt x="23968" y="431"/>
                  </a:lnTo>
                  <a:lnTo>
                    <a:pt x="23275" y="590"/>
                  </a:lnTo>
                  <a:lnTo>
                    <a:pt x="22583" y="765"/>
                  </a:lnTo>
                  <a:lnTo>
                    <a:pt x="21891" y="956"/>
                  </a:lnTo>
                  <a:lnTo>
                    <a:pt x="21210" y="1179"/>
                  </a:lnTo>
                  <a:lnTo>
                    <a:pt x="20542" y="1418"/>
                  </a:lnTo>
                  <a:lnTo>
                    <a:pt x="19874" y="1689"/>
                  </a:lnTo>
                  <a:lnTo>
                    <a:pt x="19218" y="1959"/>
                  </a:lnTo>
                  <a:lnTo>
                    <a:pt x="18562" y="2262"/>
                  </a:lnTo>
                  <a:lnTo>
                    <a:pt x="17918" y="2580"/>
                  </a:lnTo>
                  <a:lnTo>
                    <a:pt x="17287" y="2930"/>
                  </a:lnTo>
                  <a:lnTo>
                    <a:pt x="16655" y="3297"/>
                  </a:lnTo>
                  <a:lnTo>
                    <a:pt x="16035" y="3679"/>
                  </a:lnTo>
                  <a:lnTo>
                    <a:pt x="15416" y="4077"/>
                  </a:lnTo>
                  <a:lnTo>
                    <a:pt x="14821" y="4491"/>
                  </a:lnTo>
                  <a:lnTo>
                    <a:pt x="14213" y="4937"/>
                  </a:lnTo>
                  <a:lnTo>
                    <a:pt x="13630" y="5382"/>
                  </a:lnTo>
                  <a:lnTo>
                    <a:pt x="13059" y="5860"/>
                  </a:lnTo>
                  <a:lnTo>
                    <a:pt x="12488" y="6354"/>
                  </a:lnTo>
                  <a:lnTo>
                    <a:pt x="11929" y="6863"/>
                  </a:lnTo>
                  <a:lnTo>
                    <a:pt x="11371" y="7389"/>
                  </a:lnTo>
                  <a:lnTo>
                    <a:pt x="10836" y="7930"/>
                  </a:lnTo>
                  <a:lnTo>
                    <a:pt x="10302" y="8487"/>
                  </a:lnTo>
                  <a:lnTo>
                    <a:pt x="9791" y="9076"/>
                  </a:lnTo>
                  <a:lnTo>
                    <a:pt x="9281" y="9666"/>
                  </a:lnTo>
                  <a:lnTo>
                    <a:pt x="8783" y="10271"/>
                  </a:lnTo>
                  <a:lnTo>
                    <a:pt x="8297" y="10892"/>
                  </a:lnTo>
                  <a:lnTo>
                    <a:pt x="7823" y="11528"/>
                  </a:lnTo>
                  <a:lnTo>
                    <a:pt x="7362" y="12181"/>
                  </a:lnTo>
                  <a:lnTo>
                    <a:pt x="6912" y="12850"/>
                  </a:lnTo>
                  <a:lnTo>
                    <a:pt x="6475" y="13519"/>
                  </a:lnTo>
                  <a:lnTo>
                    <a:pt x="6038" y="14219"/>
                  </a:lnTo>
                  <a:lnTo>
                    <a:pt x="5625" y="14920"/>
                  </a:lnTo>
                  <a:lnTo>
                    <a:pt x="5224" y="15636"/>
                  </a:lnTo>
                  <a:lnTo>
                    <a:pt x="4835" y="16385"/>
                  </a:lnTo>
                  <a:lnTo>
                    <a:pt x="4459" y="17117"/>
                  </a:lnTo>
                  <a:lnTo>
                    <a:pt x="4106" y="17881"/>
                  </a:lnTo>
                  <a:lnTo>
                    <a:pt x="3754" y="18646"/>
                  </a:lnTo>
                  <a:lnTo>
                    <a:pt x="3414" y="19426"/>
                  </a:lnTo>
                  <a:lnTo>
                    <a:pt x="3098" y="20222"/>
                  </a:lnTo>
                  <a:lnTo>
                    <a:pt x="2794" y="21034"/>
                  </a:lnTo>
                  <a:lnTo>
                    <a:pt x="2503" y="21846"/>
                  </a:lnTo>
                  <a:lnTo>
                    <a:pt x="2223" y="22674"/>
                  </a:lnTo>
                  <a:lnTo>
                    <a:pt x="1968" y="23502"/>
                  </a:lnTo>
                  <a:lnTo>
                    <a:pt x="1713" y="24346"/>
                  </a:lnTo>
                  <a:lnTo>
                    <a:pt x="1482" y="25205"/>
                  </a:lnTo>
                  <a:lnTo>
                    <a:pt x="1276" y="26065"/>
                  </a:lnTo>
                  <a:lnTo>
                    <a:pt x="1069" y="26941"/>
                  </a:lnTo>
                  <a:lnTo>
                    <a:pt x="887" y="27817"/>
                  </a:lnTo>
                  <a:lnTo>
                    <a:pt x="717" y="28708"/>
                  </a:lnTo>
                  <a:lnTo>
                    <a:pt x="571" y="29616"/>
                  </a:lnTo>
                  <a:lnTo>
                    <a:pt x="438" y="30507"/>
                  </a:lnTo>
                  <a:lnTo>
                    <a:pt x="328" y="31431"/>
                  </a:lnTo>
                  <a:lnTo>
                    <a:pt x="219" y="32354"/>
                  </a:lnTo>
                  <a:lnTo>
                    <a:pt x="146" y="33278"/>
                  </a:lnTo>
                  <a:lnTo>
                    <a:pt x="73" y="34217"/>
                  </a:lnTo>
                  <a:lnTo>
                    <a:pt x="37" y="35157"/>
                  </a:lnTo>
                  <a:lnTo>
                    <a:pt x="0" y="36096"/>
                  </a:lnTo>
                  <a:lnTo>
                    <a:pt x="0" y="37051"/>
                  </a:lnTo>
                  <a:lnTo>
                    <a:pt x="0" y="131517"/>
                  </a:lnTo>
                  <a:lnTo>
                    <a:pt x="0" y="132472"/>
                  </a:lnTo>
                  <a:lnTo>
                    <a:pt x="37" y="133428"/>
                  </a:lnTo>
                  <a:lnTo>
                    <a:pt x="73" y="134367"/>
                  </a:lnTo>
                  <a:lnTo>
                    <a:pt x="146" y="135290"/>
                  </a:lnTo>
                  <a:lnTo>
                    <a:pt x="219" y="136230"/>
                  </a:lnTo>
                  <a:lnTo>
                    <a:pt x="328" y="137137"/>
                  </a:lnTo>
                  <a:lnTo>
                    <a:pt x="438" y="138061"/>
                  </a:lnTo>
                  <a:lnTo>
                    <a:pt x="571" y="138968"/>
                  </a:lnTo>
                  <a:lnTo>
                    <a:pt x="717" y="139860"/>
                  </a:lnTo>
                  <a:lnTo>
                    <a:pt x="887" y="140752"/>
                  </a:lnTo>
                  <a:lnTo>
                    <a:pt x="1069" y="141627"/>
                  </a:lnTo>
                  <a:lnTo>
                    <a:pt x="1276" y="142503"/>
                  </a:lnTo>
                  <a:lnTo>
                    <a:pt x="1482" y="143379"/>
                  </a:lnTo>
                  <a:lnTo>
                    <a:pt x="1713" y="144223"/>
                  </a:lnTo>
                  <a:lnTo>
                    <a:pt x="1968" y="145067"/>
                  </a:lnTo>
                  <a:lnTo>
                    <a:pt x="2223" y="145910"/>
                  </a:lnTo>
                  <a:lnTo>
                    <a:pt x="2503" y="146738"/>
                  </a:lnTo>
                  <a:lnTo>
                    <a:pt x="2794" y="147550"/>
                  </a:lnTo>
                  <a:lnTo>
                    <a:pt x="3098" y="148347"/>
                  </a:lnTo>
                  <a:lnTo>
                    <a:pt x="3414" y="149143"/>
                  </a:lnTo>
                  <a:lnTo>
                    <a:pt x="3754" y="149923"/>
                  </a:lnTo>
                  <a:lnTo>
                    <a:pt x="4106" y="150687"/>
                  </a:lnTo>
                  <a:lnTo>
                    <a:pt x="4459" y="151451"/>
                  </a:lnTo>
                  <a:lnTo>
                    <a:pt x="4835" y="152200"/>
                  </a:lnTo>
                  <a:lnTo>
                    <a:pt x="5224" y="152932"/>
                  </a:lnTo>
                  <a:lnTo>
                    <a:pt x="5625" y="153649"/>
                  </a:lnTo>
                  <a:lnTo>
                    <a:pt x="6038" y="154365"/>
                  </a:lnTo>
                  <a:lnTo>
                    <a:pt x="6475" y="155050"/>
                  </a:lnTo>
                  <a:lnTo>
                    <a:pt x="6912" y="155734"/>
                  </a:lnTo>
                  <a:lnTo>
                    <a:pt x="7362" y="156403"/>
                  </a:lnTo>
                  <a:lnTo>
                    <a:pt x="7823" y="157056"/>
                  </a:lnTo>
                  <a:lnTo>
                    <a:pt x="8297" y="157693"/>
                  </a:lnTo>
                  <a:lnTo>
                    <a:pt x="8783" y="158314"/>
                  </a:lnTo>
                  <a:lnTo>
                    <a:pt x="9281" y="158919"/>
                  </a:lnTo>
                  <a:lnTo>
                    <a:pt x="9791" y="159508"/>
                  </a:lnTo>
                  <a:lnTo>
                    <a:pt x="10302" y="160081"/>
                  </a:lnTo>
                  <a:lnTo>
                    <a:pt x="10836" y="160638"/>
                  </a:lnTo>
                  <a:lnTo>
                    <a:pt x="11371" y="161180"/>
                  </a:lnTo>
                  <a:lnTo>
                    <a:pt x="11929" y="161705"/>
                  </a:lnTo>
                  <a:lnTo>
                    <a:pt x="12488" y="162215"/>
                  </a:lnTo>
                  <a:lnTo>
                    <a:pt x="13059" y="162708"/>
                  </a:lnTo>
                  <a:lnTo>
                    <a:pt x="13630" y="163186"/>
                  </a:lnTo>
                  <a:lnTo>
                    <a:pt x="14213" y="163648"/>
                  </a:lnTo>
                  <a:lnTo>
                    <a:pt x="14821" y="164077"/>
                  </a:lnTo>
                  <a:lnTo>
                    <a:pt x="15416" y="164491"/>
                  </a:lnTo>
                  <a:lnTo>
                    <a:pt x="16035" y="164905"/>
                  </a:lnTo>
                  <a:lnTo>
                    <a:pt x="16655" y="165288"/>
                  </a:lnTo>
                  <a:lnTo>
                    <a:pt x="17287" y="165638"/>
                  </a:lnTo>
                  <a:lnTo>
                    <a:pt x="17918" y="165988"/>
                  </a:lnTo>
                  <a:lnTo>
                    <a:pt x="18562" y="166307"/>
                  </a:lnTo>
                  <a:lnTo>
                    <a:pt x="19218" y="166609"/>
                  </a:lnTo>
                  <a:lnTo>
                    <a:pt x="19874" y="166896"/>
                  </a:lnTo>
                  <a:lnTo>
                    <a:pt x="20542" y="167150"/>
                  </a:lnTo>
                  <a:lnTo>
                    <a:pt x="21210" y="167389"/>
                  </a:lnTo>
                  <a:lnTo>
                    <a:pt x="21891" y="167612"/>
                  </a:lnTo>
                  <a:lnTo>
                    <a:pt x="22583" y="167803"/>
                  </a:lnTo>
                  <a:lnTo>
                    <a:pt x="23275" y="167978"/>
                  </a:lnTo>
                  <a:lnTo>
                    <a:pt x="23968" y="168138"/>
                  </a:lnTo>
                  <a:lnTo>
                    <a:pt x="24672" y="168265"/>
                  </a:lnTo>
                  <a:lnTo>
                    <a:pt x="25377" y="168376"/>
                  </a:lnTo>
                  <a:lnTo>
                    <a:pt x="26094" y="168456"/>
                  </a:lnTo>
                  <a:lnTo>
                    <a:pt x="26810" y="168520"/>
                  </a:lnTo>
                  <a:lnTo>
                    <a:pt x="27527" y="168552"/>
                  </a:lnTo>
                  <a:lnTo>
                    <a:pt x="28256" y="168568"/>
                  </a:lnTo>
                  <a:lnTo>
                    <a:pt x="69170" y="168568"/>
                  </a:lnTo>
                  <a:lnTo>
                    <a:pt x="69170" y="231778"/>
                  </a:lnTo>
                  <a:lnTo>
                    <a:pt x="107629" y="168568"/>
                  </a:lnTo>
                  <a:lnTo>
                    <a:pt x="143720" y="168568"/>
                  </a:lnTo>
                  <a:lnTo>
                    <a:pt x="144449" y="168552"/>
                  </a:lnTo>
                  <a:lnTo>
                    <a:pt x="145166" y="168520"/>
                  </a:lnTo>
                  <a:lnTo>
                    <a:pt x="145883" y="168456"/>
                  </a:lnTo>
                  <a:lnTo>
                    <a:pt x="146599" y="168376"/>
                  </a:lnTo>
                  <a:lnTo>
                    <a:pt x="147304" y="168265"/>
                  </a:lnTo>
                  <a:lnTo>
                    <a:pt x="148009" y="168138"/>
                  </a:lnTo>
                  <a:lnTo>
                    <a:pt x="148701" y="167978"/>
                  </a:lnTo>
                  <a:lnTo>
                    <a:pt x="149393" y="167803"/>
                  </a:lnTo>
                  <a:lnTo>
                    <a:pt x="150086" y="167612"/>
                  </a:lnTo>
                  <a:lnTo>
                    <a:pt x="150766" y="167389"/>
                  </a:lnTo>
                  <a:lnTo>
                    <a:pt x="151434" y="167150"/>
                  </a:lnTo>
                  <a:lnTo>
                    <a:pt x="152102" y="166896"/>
                  </a:lnTo>
                  <a:lnTo>
                    <a:pt x="152758" y="166609"/>
                  </a:lnTo>
                  <a:lnTo>
                    <a:pt x="153414" y="166307"/>
                  </a:lnTo>
                  <a:lnTo>
                    <a:pt x="154058" y="165988"/>
                  </a:lnTo>
                  <a:lnTo>
                    <a:pt x="154690" y="165638"/>
                  </a:lnTo>
                  <a:lnTo>
                    <a:pt x="155321" y="165288"/>
                  </a:lnTo>
                  <a:lnTo>
                    <a:pt x="155941" y="164905"/>
                  </a:lnTo>
                  <a:lnTo>
                    <a:pt x="156561" y="164491"/>
                  </a:lnTo>
                  <a:lnTo>
                    <a:pt x="157156" y="164077"/>
                  </a:lnTo>
                  <a:lnTo>
                    <a:pt x="157763" y="163648"/>
                  </a:lnTo>
                  <a:lnTo>
                    <a:pt x="158346" y="163186"/>
                  </a:lnTo>
                  <a:lnTo>
                    <a:pt x="158917" y="162708"/>
                  </a:lnTo>
                  <a:lnTo>
                    <a:pt x="159488" y="162215"/>
                  </a:lnTo>
                  <a:lnTo>
                    <a:pt x="160047" y="161705"/>
                  </a:lnTo>
                  <a:lnTo>
                    <a:pt x="160606" y="161180"/>
                  </a:lnTo>
                  <a:lnTo>
                    <a:pt x="161140" y="160638"/>
                  </a:lnTo>
                  <a:lnTo>
                    <a:pt x="161675" y="160081"/>
                  </a:lnTo>
                  <a:lnTo>
                    <a:pt x="162185" y="159508"/>
                  </a:lnTo>
                  <a:lnTo>
                    <a:pt x="162695" y="158919"/>
                  </a:lnTo>
                  <a:lnTo>
                    <a:pt x="163193" y="158314"/>
                  </a:lnTo>
                  <a:lnTo>
                    <a:pt x="163679" y="157693"/>
                  </a:lnTo>
                  <a:lnTo>
                    <a:pt x="164153" y="157056"/>
                  </a:lnTo>
                  <a:lnTo>
                    <a:pt x="164614" y="156403"/>
                  </a:lnTo>
                  <a:lnTo>
                    <a:pt x="165064" y="155734"/>
                  </a:lnTo>
                  <a:lnTo>
                    <a:pt x="165501" y="155050"/>
                  </a:lnTo>
                  <a:lnTo>
                    <a:pt x="165939" y="154365"/>
                  </a:lnTo>
                  <a:lnTo>
                    <a:pt x="166352" y="153649"/>
                  </a:lnTo>
                  <a:lnTo>
                    <a:pt x="166752" y="152932"/>
                  </a:lnTo>
                  <a:lnTo>
                    <a:pt x="167141" y="152200"/>
                  </a:lnTo>
                  <a:lnTo>
                    <a:pt x="167518" y="151451"/>
                  </a:lnTo>
                  <a:lnTo>
                    <a:pt x="167870" y="150687"/>
                  </a:lnTo>
                  <a:lnTo>
                    <a:pt x="168222" y="149923"/>
                  </a:lnTo>
                  <a:lnTo>
                    <a:pt x="168550" y="149143"/>
                  </a:lnTo>
                  <a:lnTo>
                    <a:pt x="168878" y="148347"/>
                  </a:lnTo>
                  <a:lnTo>
                    <a:pt x="169182" y="147550"/>
                  </a:lnTo>
                  <a:lnTo>
                    <a:pt x="169474" y="146738"/>
                  </a:lnTo>
                  <a:lnTo>
                    <a:pt x="169753" y="145910"/>
                  </a:lnTo>
                  <a:lnTo>
                    <a:pt x="170008" y="145067"/>
                  </a:lnTo>
                  <a:lnTo>
                    <a:pt x="170263" y="144223"/>
                  </a:lnTo>
                  <a:lnTo>
                    <a:pt x="170494" y="143379"/>
                  </a:lnTo>
                  <a:lnTo>
                    <a:pt x="170700" y="142503"/>
                  </a:lnTo>
                  <a:lnTo>
                    <a:pt x="170907" y="141627"/>
                  </a:lnTo>
                  <a:lnTo>
                    <a:pt x="171089" y="140752"/>
                  </a:lnTo>
                  <a:lnTo>
                    <a:pt x="171259" y="139860"/>
                  </a:lnTo>
                  <a:lnTo>
                    <a:pt x="171405" y="138968"/>
                  </a:lnTo>
                  <a:lnTo>
                    <a:pt x="171539" y="138061"/>
                  </a:lnTo>
                  <a:lnTo>
                    <a:pt x="171648" y="137137"/>
                  </a:lnTo>
                  <a:lnTo>
                    <a:pt x="171757" y="136230"/>
                  </a:lnTo>
                  <a:lnTo>
                    <a:pt x="171830" y="135290"/>
                  </a:lnTo>
                  <a:lnTo>
                    <a:pt x="171903" y="134367"/>
                  </a:lnTo>
                  <a:lnTo>
                    <a:pt x="171940" y="133428"/>
                  </a:lnTo>
                  <a:lnTo>
                    <a:pt x="171976" y="132472"/>
                  </a:lnTo>
                  <a:lnTo>
                    <a:pt x="171976" y="131517"/>
                  </a:lnTo>
                  <a:lnTo>
                    <a:pt x="171976" y="37051"/>
                  </a:lnTo>
                  <a:lnTo>
                    <a:pt x="171976" y="36096"/>
                  </a:lnTo>
                  <a:lnTo>
                    <a:pt x="171940" y="35157"/>
                  </a:lnTo>
                  <a:lnTo>
                    <a:pt x="171903" y="34217"/>
                  </a:lnTo>
                  <a:lnTo>
                    <a:pt x="171830" y="33278"/>
                  </a:lnTo>
                  <a:lnTo>
                    <a:pt x="171757" y="32354"/>
                  </a:lnTo>
                  <a:lnTo>
                    <a:pt x="171648" y="31431"/>
                  </a:lnTo>
                  <a:lnTo>
                    <a:pt x="171539" y="30507"/>
                  </a:lnTo>
                  <a:lnTo>
                    <a:pt x="171405" y="29616"/>
                  </a:lnTo>
                  <a:lnTo>
                    <a:pt x="171259" y="28708"/>
                  </a:lnTo>
                  <a:lnTo>
                    <a:pt x="171089" y="27817"/>
                  </a:lnTo>
                  <a:lnTo>
                    <a:pt x="170907" y="26941"/>
                  </a:lnTo>
                  <a:lnTo>
                    <a:pt x="170700" y="26065"/>
                  </a:lnTo>
                  <a:lnTo>
                    <a:pt x="170494" y="25205"/>
                  </a:lnTo>
                  <a:lnTo>
                    <a:pt x="170263" y="24346"/>
                  </a:lnTo>
                  <a:lnTo>
                    <a:pt x="170008" y="23502"/>
                  </a:lnTo>
                  <a:lnTo>
                    <a:pt x="169753" y="22674"/>
                  </a:lnTo>
                  <a:lnTo>
                    <a:pt x="169474" y="21846"/>
                  </a:lnTo>
                  <a:lnTo>
                    <a:pt x="169182" y="21034"/>
                  </a:lnTo>
                  <a:lnTo>
                    <a:pt x="168878" y="20222"/>
                  </a:lnTo>
                  <a:lnTo>
                    <a:pt x="168550" y="19426"/>
                  </a:lnTo>
                  <a:lnTo>
                    <a:pt x="168222" y="18646"/>
                  </a:lnTo>
                  <a:lnTo>
                    <a:pt x="167870" y="17881"/>
                  </a:lnTo>
                  <a:lnTo>
                    <a:pt x="167518" y="17117"/>
                  </a:lnTo>
                  <a:lnTo>
                    <a:pt x="167141" y="16385"/>
                  </a:lnTo>
                  <a:lnTo>
                    <a:pt x="166752" y="15636"/>
                  </a:lnTo>
                  <a:lnTo>
                    <a:pt x="166352" y="14920"/>
                  </a:lnTo>
                  <a:lnTo>
                    <a:pt x="165939" y="14219"/>
                  </a:lnTo>
                  <a:lnTo>
                    <a:pt x="165501" y="13519"/>
                  </a:lnTo>
                  <a:lnTo>
                    <a:pt x="165064" y="12850"/>
                  </a:lnTo>
                  <a:lnTo>
                    <a:pt x="164614" y="12181"/>
                  </a:lnTo>
                  <a:lnTo>
                    <a:pt x="164153" y="11528"/>
                  </a:lnTo>
                  <a:lnTo>
                    <a:pt x="163679" y="10892"/>
                  </a:lnTo>
                  <a:lnTo>
                    <a:pt x="163193" y="10271"/>
                  </a:lnTo>
                  <a:lnTo>
                    <a:pt x="162695" y="9666"/>
                  </a:lnTo>
                  <a:lnTo>
                    <a:pt x="162185" y="9076"/>
                  </a:lnTo>
                  <a:lnTo>
                    <a:pt x="161675" y="8487"/>
                  </a:lnTo>
                  <a:lnTo>
                    <a:pt x="161140" y="7930"/>
                  </a:lnTo>
                  <a:lnTo>
                    <a:pt x="160606" y="7389"/>
                  </a:lnTo>
                  <a:lnTo>
                    <a:pt x="160047" y="6863"/>
                  </a:lnTo>
                  <a:lnTo>
                    <a:pt x="159488" y="6354"/>
                  </a:lnTo>
                  <a:lnTo>
                    <a:pt x="158917" y="5860"/>
                  </a:lnTo>
                  <a:lnTo>
                    <a:pt x="158346" y="5382"/>
                  </a:lnTo>
                  <a:lnTo>
                    <a:pt x="157763" y="4937"/>
                  </a:lnTo>
                  <a:lnTo>
                    <a:pt x="157156" y="4491"/>
                  </a:lnTo>
                  <a:lnTo>
                    <a:pt x="156561" y="4077"/>
                  </a:lnTo>
                  <a:lnTo>
                    <a:pt x="155941" y="3679"/>
                  </a:lnTo>
                  <a:lnTo>
                    <a:pt x="155321" y="3297"/>
                  </a:lnTo>
                  <a:lnTo>
                    <a:pt x="154690" y="2930"/>
                  </a:lnTo>
                  <a:lnTo>
                    <a:pt x="154058" y="2580"/>
                  </a:lnTo>
                  <a:lnTo>
                    <a:pt x="153414" y="2262"/>
                  </a:lnTo>
                  <a:lnTo>
                    <a:pt x="152758" y="1959"/>
                  </a:lnTo>
                  <a:lnTo>
                    <a:pt x="152102" y="1689"/>
                  </a:lnTo>
                  <a:lnTo>
                    <a:pt x="151434" y="1418"/>
                  </a:lnTo>
                  <a:lnTo>
                    <a:pt x="150766" y="1179"/>
                  </a:lnTo>
                  <a:lnTo>
                    <a:pt x="150086" y="956"/>
                  </a:lnTo>
                  <a:lnTo>
                    <a:pt x="149393" y="765"/>
                  </a:lnTo>
                  <a:lnTo>
                    <a:pt x="148701" y="590"/>
                  </a:lnTo>
                  <a:lnTo>
                    <a:pt x="148009" y="431"/>
                  </a:lnTo>
                  <a:lnTo>
                    <a:pt x="147304" y="303"/>
                  </a:lnTo>
                  <a:lnTo>
                    <a:pt x="146599" y="208"/>
                  </a:lnTo>
                  <a:lnTo>
                    <a:pt x="145883" y="112"/>
                  </a:lnTo>
                  <a:lnTo>
                    <a:pt x="145166" y="49"/>
                  </a:lnTo>
                  <a:lnTo>
                    <a:pt x="144449" y="17"/>
                  </a:lnTo>
                  <a:lnTo>
                    <a:pt x="14372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64611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30" y="0"/>
                  </a:moveTo>
                  <a:lnTo>
                    <a:pt x="23239" y="16"/>
                  </a:lnTo>
                  <a:lnTo>
                    <a:pt x="22947" y="48"/>
                  </a:lnTo>
                  <a:lnTo>
                    <a:pt x="22656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83" y="796"/>
                  </a:lnTo>
                  <a:lnTo>
                    <a:pt x="21028" y="1019"/>
                  </a:lnTo>
                  <a:lnTo>
                    <a:pt x="20785" y="1258"/>
                  </a:lnTo>
                  <a:lnTo>
                    <a:pt x="20554" y="1513"/>
                  </a:lnTo>
                  <a:lnTo>
                    <a:pt x="20335" y="1799"/>
                  </a:lnTo>
                  <a:lnTo>
                    <a:pt x="20129" y="2118"/>
                  </a:lnTo>
                  <a:lnTo>
                    <a:pt x="19935" y="2452"/>
                  </a:lnTo>
                  <a:lnTo>
                    <a:pt x="19764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98" y="13804"/>
                  </a:lnTo>
                  <a:lnTo>
                    <a:pt x="15452" y="14107"/>
                  </a:lnTo>
                  <a:lnTo>
                    <a:pt x="15306" y="14394"/>
                  </a:lnTo>
                  <a:lnTo>
                    <a:pt x="15136" y="14664"/>
                  </a:lnTo>
                  <a:lnTo>
                    <a:pt x="14966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94" y="16575"/>
                  </a:lnTo>
                  <a:lnTo>
                    <a:pt x="12427" y="16639"/>
                  </a:lnTo>
                  <a:lnTo>
                    <a:pt x="3754" y="18294"/>
                  </a:lnTo>
                  <a:lnTo>
                    <a:pt x="3426" y="18374"/>
                  </a:lnTo>
                  <a:lnTo>
                    <a:pt x="3110" y="18486"/>
                  </a:lnTo>
                  <a:lnTo>
                    <a:pt x="2806" y="18613"/>
                  </a:lnTo>
                  <a:lnTo>
                    <a:pt x="2515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81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37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109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401" y="26367"/>
                  </a:lnTo>
                  <a:lnTo>
                    <a:pt x="535" y="26733"/>
                  </a:lnTo>
                  <a:lnTo>
                    <a:pt x="705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605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27" y="36891"/>
                  </a:lnTo>
                  <a:lnTo>
                    <a:pt x="8273" y="37178"/>
                  </a:lnTo>
                  <a:lnTo>
                    <a:pt x="8406" y="37481"/>
                  </a:lnTo>
                  <a:lnTo>
                    <a:pt x="8516" y="37799"/>
                  </a:lnTo>
                  <a:lnTo>
                    <a:pt x="8625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17" y="40474"/>
                  </a:lnTo>
                  <a:lnTo>
                    <a:pt x="8904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37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49" y="54199"/>
                  </a:lnTo>
                  <a:lnTo>
                    <a:pt x="7398" y="54597"/>
                  </a:lnTo>
                  <a:lnTo>
                    <a:pt x="7459" y="54979"/>
                  </a:lnTo>
                  <a:lnTo>
                    <a:pt x="7556" y="55361"/>
                  </a:lnTo>
                  <a:lnTo>
                    <a:pt x="7665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74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66" y="58323"/>
                  </a:lnTo>
                  <a:lnTo>
                    <a:pt x="9621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14" y="59071"/>
                  </a:lnTo>
                  <a:lnTo>
                    <a:pt x="11006" y="59150"/>
                  </a:lnTo>
                  <a:lnTo>
                    <a:pt x="11297" y="59198"/>
                  </a:lnTo>
                  <a:lnTo>
                    <a:pt x="11601" y="59214"/>
                  </a:lnTo>
                  <a:lnTo>
                    <a:pt x="11905" y="59214"/>
                  </a:lnTo>
                  <a:lnTo>
                    <a:pt x="12209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35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32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8" y="52591"/>
                  </a:lnTo>
                  <a:lnTo>
                    <a:pt x="23263" y="52559"/>
                  </a:lnTo>
                  <a:lnTo>
                    <a:pt x="23530" y="52543"/>
                  </a:lnTo>
                  <a:lnTo>
                    <a:pt x="23785" y="52559"/>
                  </a:lnTo>
                  <a:lnTo>
                    <a:pt x="24053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25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52" y="59182"/>
                  </a:lnTo>
                  <a:lnTo>
                    <a:pt x="35156" y="59214"/>
                  </a:lnTo>
                  <a:lnTo>
                    <a:pt x="35459" y="59214"/>
                  </a:lnTo>
                  <a:lnTo>
                    <a:pt x="35751" y="59198"/>
                  </a:lnTo>
                  <a:lnTo>
                    <a:pt x="36055" y="59150"/>
                  </a:lnTo>
                  <a:lnTo>
                    <a:pt x="36346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39" y="58514"/>
                  </a:lnTo>
                  <a:lnTo>
                    <a:pt x="37695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87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95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2" y="54597"/>
                  </a:lnTo>
                  <a:lnTo>
                    <a:pt x="39711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23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6" y="40824"/>
                  </a:lnTo>
                  <a:lnTo>
                    <a:pt x="38132" y="40474"/>
                  </a:lnTo>
                  <a:lnTo>
                    <a:pt x="38132" y="40124"/>
                  </a:lnTo>
                  <a:lnTo>
                    <a:pt x="38144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36" y="38102"/>
                  </a:lnTo>
                  <a:lnTo>
                    <a:pt x="38533" y="37799"/>
                  </a:lnTo>
                  <a:lnTo>
                    <a:pt x="38654" y="37481"/>
                  </a:lnTo>
                  <a:lnTo>
                    <a:pt x="38788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6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2" y="27434"/>
                  </a:lnTo>
                  <a:lnTo>
                    <a:pt x="46356" y="27083"/>
                  </a:lnTo>
                  <a:lnTo>
                    <a:pt x="46514" y="26733"/>
                  </a:lnTo>
                  <a:lnTo>
                    <a:pt x="46660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51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24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79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46" y="18772"/>
                  </a:lnTo>
                  <a:lnTo>
                    <a:pt x="44254" y="18613"/>
                  </a:lnTo>
                  <a:lnTo>
                    <a:pt x="43951" y="18486"/>
                  </a:lnTo>
                  <a:lnTo>
                    <a:pt x="43635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66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94" y="14919"/>
                  </a:lnTo>
                  <a:lnTo>
                    <a:pt x="31912" y="14664"/>
                  </a:lnTo>
                  <a:lnTo>
                    <a:pt x="31754" y="14394"/>
                  </a:lnTo>
                  <a:lnTo>
                    <a:pt x="31596" y="14107"/>
                  </a:lnTo>
                  <a:lnTo>
                    <a:pt x="31463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96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25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78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405" y="112"/>
                  </a:lnTo>
                  <a:lnTo>
                    <a:pt x="24113" y="48"/>
                  </a:lnTo>
                  <a:lnTo>
                    <a:pt x="23822" y="16"/>
                  </a:lnTo>
                  <a:lnTo>
                    <a:pt x="2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-352267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18" y="0"/>
                  </a:moveTo>
                  <a:lnTo>
                    <a:pt x="23227" y="16"/>
                  </a:lnTo>
                  <a:lnTo>
                    <a:pt x="22935" y="48"/>
                  </a:lnTo>
                  <a:lnTo>
                    <a:pt x="22643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71" y="796"/>
                  </a:lnTo>
                  <a:lnTo>
                    <a:pt x="21016" y="1019"/>
                  </a:lnTo>
                  <a:lnTo>
                    <a:pt x="20785" y="1258"/>
                  </a:lnTo>
                  <a:lnTo>
                    <a:pt x="20542" y="1513"/>
                  </a:lnTo>
                  <a:lnTo>
                    <a:pt x="20323" y="1799"/>
                  </a:lnTo>
                  <a:lnTo>
                    <a:pt x="20117" y="2118"/>
                  </a:lnTo>
                  <a:lnTo>
                    <a:pt x="19935" y="2452"/>
                  </a:lnTo>
                  <a:lnTo>
                    <a:pt x="19752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86" y="13804"/>
                  </a:lnTo>
                  <a:lnTo>
                    <a:pt x="15452" y="14107"/>
                  </a:lnTo>
                  <a:lnTo>
                    <a:pt x="15294" y="14394"/>
                  </a:lnTo>
                  <a:lnTo>
                    <a:pt x="15136" y="14664"/>
                  </a:lnTo>
                  <a:lnTo>
                    <a:pt x="14954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82" y="16575"/>
                  </a:lnTo>
                  <a:lnTo>
                    <a:pt x="12415" y="16639"/>
                  </a:lnTo>
                  <a:lnTo>
                    <a:pt x="3754" y="18294"/>
                  </a:lnTo>
                  <a:lnTo>
                    <a:pt x="3414" y="18374"/>
                  </a:lnTo>
                  <a:lnTo>
                    <a:pt x="3098" y="18486"/>
                  </a:lnTo>
                  <a:lnTo>
                    <a:pt x="2794" y="18613"/>
                  </a:lnTo>
                  <a:lnTo>
                    <a:pt x="2502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69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24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97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389" y="26367"/>
                  </a:lnTo>
                  <a:lnTo>
                    <a:pt x="535" y="26733"/>
                  </a:lnTo>
                  <a:lnTo>
                    <a:pt x="692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592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15" y="36891"/>
                  </a:lnTo>
                  <a:lnTo>
                    <a:pt x="8261" y="37178"/>
                  </a:lnTo>
                  <a:lnTo>
                    <a:pt x="8394" y="37481"/>
                  </a:lnTo>
                  <a:lnTo>
                    <a:pt x="8516" y="37799"/>
                  </a:lnTo>
                  <a:lnTo>
                    <a:pt x="8613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04" y="39789"/>
                  </a:lnTo>
                  <a:lnTo>
                    <a:pt x="8917" y="40124"/>
                  </a:lnTo>
                  <a:lnTo>
                    <a:pt x="8917" y="40474"/>
                  </a:lnTo>
                  <a:lnTo>
                    <a:pt x="8892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25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37" y="54199"/>
                  </a:lnTo>
                  <a:lnTo>
                    <a:pt x="7386" y="54597"/>
                  </a:lnTo>
                  <a:lnTo>
                    <a:pt x="7459" y="54979"/>
                  </a:lnTo>
                  <a:lnTo>
                    <a:pt x="7544" y="55361"/>
                  </a:lnTo>
                  <a:lnTo>
                    <a:pt x="7653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61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54" y="58323"/>
                  </a:lnTo>
                  <a:lnTo>
                    <a:pt x="9609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02" y="59071"/>
                  </a:lnTo>
                  <a:lnTo>
                    <a:pt x="10994" y="59150"/>
                  </a:lnTo>
                  <a:lnTo>
                    <a:pt x="11297" y="59198"/>
                  </a:lnTo>
                  <a:lnTo>
                    <a:pt x="11589" y="59214"/>
                  </a:lnTo>
                  <a:lnTo>
                    <a:pt x="11893" y="59214"/>
                  </a:lnTo>
                  <a:lnTo>
                    <a:pt x="12196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23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20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2996" y="52591"/>
                  </a:lnTo>
                  <a:lnTo>
                    <a:pt x="23263" y="52559"/>
                  </a:lnTo>
                  <a:lnTo>
                    <a:pt x="23518" y="52543"/>
                  </a:lnTo>
                  <a:lnTo>
                    <a:pt x="23785" y="52559"/>
                  </a:lnTo>
                  <a:lnTo>
                    <a:pt x="24040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13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40" y="59182"/>
                  </a:lnTo>
                  <a:lnTo>
                    <a:pt x="35143" y="59214"/>
                  </a:lnTo>
                  <a:lnTo>
                    <a:pt x="35447" y="59214"/>
                  </a:lnTo>
                  <a:lnTo>
                    <a:pt x="35751" y="59198"/>
                  </a:lnTo>
                  <a:lnTo>
                    <a:pt x="36042" y="59150"/>
                  </a:lnTo>
                  <a:lnTo>
                    <a:pt x="36334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27" y="58514"/>
                  </a:lnTo>
                  <a:lnTo>
                    <a:pt x="37682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75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83" y="55727"/>
                  </a:lnTo>
                  <a:lnTo>
                    <a:pt x="39492" y="55361"/>
                  </a:lnTo>
                  <a:lnTo>
                    <a:pt x="39590" y="54979"/>
                  </a:lnTo>
                  <a:lnTo>
                    <a:pt x="39650" y="54597"/>
                  </a:lnTo>
                  <a:lnTo>
                    <a:pt x="39699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11" y="52941"/>
                  </a:lnTo>
                  <a:lnTo>
                    <a:pt x="39662" y="52495"/>
                  </a:lnTo>
                  <a:lnTo>
                    <a:pt x="38193" y="41174"/>
                  </a:lnTo>
                  <a:lnTo>
                    <a:pt x="38144" y="40824"/>
                  </a:lnTo>
                  <a:lnTo>
                    <a:pt x="38132" y="40474"/>
                  </a:lnTo>
                  <a:lnTo>
                    <a:pt x="38120" y="40124"/>
                  </a:lnTo>
                  <a:lnTo>
                    <a:pt x="38132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23" y="38102"/>
                  </a:lnTo>
                  <a:lnTo>
                    <a:pt x="38533" y="37799"/>
                  </a:lnTo>
                  <a:lnTo>
                    <a:pt x="38642" y="37481"/>
                  </a:lnTo>
                  <a:lnTo>
                    <a:pt x="38776" y="37178"/>
                  </a:lnTo>
                  <a:lnTo>
                    <a:pt x="38921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44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1" y="27434"/>
                  </a:lnTo>
                  <a:lnTo>
                    <a:pt x="46344" y="27083"/>
                  </a:lnTo>
                  <a:lnTo>
                    <a:pt x="46514" y="26733"/>
                  </a:lnTo>
                  <a:lnTo>
                    <a:pt x="46647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39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12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1" y="20492"/>
                  </a:lnTo>
                  <a:lnTo>
                    <a:pt x="45967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34" y="18772"/>
                  </a:lnTo>
                  <a:lnTo>
                    <a:pt x="44242" y="18613"/>
                  </a:lnTo>
                  <a:lnTo>
                    <a:pt x="43938" y="18486"/>
                  </a:lnTo>
                  <a:lnTo>
                    <a:pt x="43623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54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82" y="14919"/>
                  </a:lnTo>
                  <a:lnTo>
                    <a:pt x="31912" y="14664"/>
                  </a:lnTo>
                  <a:lnTo>
                    <a:pt x="31742" y="14394"/>
                  </a:lnTo>
                  <a:lnTo>
                    <a:pt x="31596" y="14107"/>
                  </a:lnTo>
                  <a:lnTo>
                    <a:pt x="31451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84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13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65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393" y="112"/>
                  </a:lnTo>
                  <a:lnTo>
                    <a:pt x="24101" y="48"/>
                  </a:lnTo>
                  <a:lnTo>
                    <a:pt x="23810" y="16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-769146" y="2892963"/>
              <a:ext cx="347788" cy="357955"/>
            </a:xfrm>
            <a:custGeom>
              <a:avLst/>
              <a:gdLst/>
              <a:ahLst/>
              <a:cxnLst/>
              <a:rect l="l" t="t" r="r" b="b"/>
              <a:pathLst>
                <a:path w="47062" h="59215" extrusionOk="0">
                  <a:moveTo>
                    <a:pt x="23531" y="0"/>
                  </a:moveTo>
                  <a:lnTo>
                    <a:pt x="23240" y="16"/>
                  </a:lnTo>
                  <a:lnTo>
                    <a:pt x="22948" y="48"/>
                  </a:lnTo>
                  <a:lnTo>
                    <a:pt x="22656" y="112"/>
                  </a:lnTo>
                  <a:lnTo>
                    <a:pt x="22377" y="207"/>
                  </a:lnTo>
                  <a:lnTo>
                    <a:pt x="22086" y="319"/>
                  </a:lnTo>
                  <a:lnTo>
                    <a:pt x="21818" y="446"/>
                  </a:lnTo>
                  <a:lnTo>
                    <a:pt x="21539" y="621"/>
                  </a:lnTo>
                  <a:lnTo>
                    <a:pt x="21284" y="796"/>
                  </a:lnTo>
                  <a:lnTo>
                    <a:pt x="21029" y="1019"/>
                  </a:lnTo>
                  <a:lnTo>
                    <a:pt x="20786" y="1258"/>
                  </a:lnTo>
                  <a:lnTo>
                    <a:pt x="20555" y="1513"/>
                  </a:lnTo>
                  <a:lnTo>
                    <a:pt x="20336" y="1799"/>
                  </a:lnTo>
                  <a:lnTo>
                    <a:pt x="20130" y="2118"/>
                  </a:lnTo>
                  <a:lnTo>
                    <a:pt x="19935" y="2452"/>
                  </a:lnTo>
                  <a:lnTo>
                    <a:pt x="19765" y="2818"/>
                  </a:lnTo>
                  <a:lnTo>
                    <a:pt x="19607" y="3200"/>
                  </a:lnTo>
                  <a:lnTo>
                    <a:pt x="15732" y="13502"/>
                  </a:lnTo>
                  <a:lnTo>
                    <a:pt x="15599" y="13804"/>
                  </a:lnTo>
                  <a:lnTo>
                    <a:pt x="15465" y="14107"/>
                  </a:lnTo>
                  <a:lnTo>
                    <a:pt x="15307" y="14394"/>
                  </a:lnTo>
                  <a:lnTo>
                    <a:pt x="15137" y="14664"/>
                  </a:lnTo>
                  <a:lnTo>
                    <a:pt x="14967" y="14919"/>
                  </a:lnTo>
                  <a:lnTo>
                    <a:pt x="14785" y="15174"/>
                  </a:lnTo>
                  <a:lnTo>
                    <a:pt x="14578" y="15397"/>
                  </a:lnTo>
                  <a:lnTo>
                    <a:pt x="14372" y="15604"/>
                  </a:lnTo>
                  <a:lnTo>
                    <a:pt x="14153" y="15795"/>
                  </a:lnTo>
                  <a:lnTo>
                    <a:pt x="13934" y="15970"/>
                  </a:lnTo>
                  <a:lnTo>
                    <a:pt x="13704" y="16129"/>
                  </a:lnTo>
                  <a:lnTo>
                    <a:pt x="13461" y="16272"/>
                  </a:lnTo>
                  <a:lnTo>
                    <a:pt x="13206" y="16400"/>
                  </a:lnTo>
                  <a:lnTo>
                    <a:pt x="12950" y="16495"/>
                  </a:lnTo>
                  <a:lnTo>
                    <a:pt x="12695" y="16575"/>
                  </a:lnTo>
                  <a:lnTo>
                    <a:pt x="12428" y="16639"/>
                  </a:lnTo>
                  <a:lnTo>
                    <a:pt x="3755" y="18294"/>
                  </a:lnTo>
                  <a:lnTo>
                    <a:pt x="3427" y="18374"/>
                  </a:lnTo>
                  <a:lnTo>
                    <a:pt x="3111" y="18486"/>
                  </a:lnTo>
                  <a:lnTo>
                    <a:pt x="2807" y="18613"/>
                  </a:lnTo>
                  <a:lnTo>
                    <a:pt x="2515" y="18772"/>
                  </a:lnTo>
                  <a:lnTo>
                    <a:pt x="2236" y="18963"/>
                  </a:lnTo>
                  <a:lnTo>
                    <a:pt x="1981" y="19170"/>
                  </a:lnTo>
                  <a:lnTo>
                    <a:pt x="1726" y="19393"/>
                  </a:lnTo>
                  <a:lnTo>
                    <a:pt x="1495" y="19648"/>
                  </a:lnTo>
                  <a:lnTo>
                    <a:pt x="1276" y="19919"/>
                  </a:lnTo>
                  <a:lnTo>
                    <a:pt x="1082" y="20189"/>
                  </a:lnTo>
                  <a:lnTo>
                    <a:pt x="900" y="20492"/>
                  </a:lnTo>
                  <a:lnTo>
                    <a:pt x="730" y="20810"/>
                  </a:lnTo>
                  <a:lnTo>
                    <a:pt x="572" y="21145"/>
                  </a:lnTo>
                  <a:lnTo>
                    <a:pt x="438" y="21479"/>
                  </a:lnTo>
                  <a:lnTo>
                    <a:pt x="329" y="21829"/>
                  </a:lnTo>
                  <a:lnTo>
                    <a:pt x="220" y="22195"/>
                  </a:lnTo>
                  <a:lnTo>
                    <a:pt x="147" y="22562"/>
                  </a:lnTo>
                  <a:lnTo>
                    <a:pt x="74" y="22944"/>
                  </a:lnTo>
                  <a:lnTo>
                    <a:pt x="37" y="23326"/>
                  </a:lnTo>
                  <a:lnTo>
                    <a:pt x="13" y="23708"/>
                  </a:lnTo>
                  <a:lnTo>
                    <a:pt x="1" y="24090"/>
                  </a:lnTo>
                  <a:lnTo>
                    <a:pt x="25" y="24472"/>
                  </a:lnTo>
                  <a:lnTo>
                    <a:pt x="49" y="24870"/>
                  </a:lnTo>
                  <a:lnTo>
                    <a:pt x="110" y="25252"/>
                  </a:lnTo>
                  <a:lnTo>
                    <a:pt x="183" y="25635"/>
                  </a:lnTo>
                  <a:lnTo>
                    <a:pt x="280" y="26001"/>
                  </a:lnTo>
                  <a:lnTo>
                    <a:pt x="402" y="26367"/>
                  </a:lnTo>
                  <a:lnTo>
                    <a:pt x="548" y="26733"/>
                  </a:lnTo>
                  <a:lnTo>
                    <a:pt x="705" y="27083"/>
                  </a:lnTo>
                  <a:lnTo>
                    <a:pt x="888" y="27434"/>
                  </a:lnTo>
                  <a:lnTo>
                    <a:pt x="1094" y="27768"/>
                  </a:lnTo>
                  <a:lnTo>
                    <a:pt x="1337" y="28087"/>
                  </a:lnTo>
                  <a:lnTo>
                    <a:pt x="7605" y="36095"/>
                  </a:lnTo>
                  <a:lnTo>
                    <a:pt x="7788" y="36350"/>
                  </a:lnTo>
                  <a:lnTo>
                    <a:pt x="7970" y="36621"/>
                  </a:lnTo>
                  <a:lnTo>
                    <a:pt x="8128" y="36891"/>
                  </a:lnTo>
                  <a:lnTo>
                    <a:pt x="8274" y="37178"/>
                  </a:lnTo>
                  <a:lnTo>
                    <a:pt x="8407" y="37481"/>
                  </a:lnTo>
                  <a:lnTo>
                    <a:pt x="8529" y="37799"/>
                  </a:lnTo>
                  <a:lnTo>
                    <a:pt x="8626" y="38102"/>
                  </a:lnTo>
                  <a:lnTo>
                    <a:pt x="8711" y="38436"/>
                  </a:lnTo>
                  <a:lnTo>
                    <a:pt x="8784" y="38770"/>
                  </a:lnTo>
                  <a:lnTo>
                    <a:pt x="8844" y="39105"/>
                  </a:lnTo>
                  <a:lnTo>
                    <a:pt x="8893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29" y="40474"/>
                  </a:lnTo>
                  <a:lnTo>
                    <a:pt x="8905" y="40824"/>
                  </a:lnTo>
                  <a:lnTo>
                    <a:pt x="8869" y="41174"/>
                  </a:lnTo>
                  <a:lnTo>
                    <a:pt x="7387" y="52495"/>
                  </a:lnTo>
                  <a:lnTo>
                    <a:pt x="7338" y="52941"/>
                  </a:lnTo>
                  <a:lnTo>
                    <a:pt x="7314" y="53355"/>
                  </a:lnTo>
                  <a:lnTo>
                    <a:pt x="7326" y="53785"/>
                  </a:lnTo>
                  <a:lnTo>
                    <a:pt x="7350" y="54199"/>
                  </a:lnTo>
                  <a:lnTo>
                    <a:pt x="7399" y="54597"/>
                  </a:lnTo>
                  <a:lnTo>
                    <a:pt x="7472" y="54979"/>
                  </a:lnTo>
                  <a:lnTo>
                    <a:pt x="7557" y="55361"/>
                  </a:lnTo>
                  <a:lnTo>
                    <a:pt x="7666" y="55727"/>
                  </a:lnTo>
                  <a:lnTo>
                    <a:pt x="7800" y="56077"/>
                  </a:lnTo>
                  <a:lnTo>
                    <a:pt x="7933" y="56428"/>
                  </a:lnTo>
                  <a:lnTo>
                    <a:pt x="8103" y="56746"/>
                  </a:lnTo>
                  <a:lnTo>
                    <a:pt x="8274" y="57049"/>
                  </a:lnTo>
                  <a:lnTo>
                    <a:pt x="8468" y="57351"/>
                  </a:lnTo>
                  <a:lnTo>
                    <a:pt x="8674" y="57622"/>
                  </a:lnTo>
                  <a:lnTo>
                    <a:pt x="8893" y="57877"/>
                  </a:lnTo>
                  <a:lnTo>
                    <a:pt x="9124" y="58116"/>
                  </a:lnTo>
                  <a:lnTo>
                    <a:pt x="9367" y="58323"/>
                  </a:lnTo>
                  <a:lnTo>
                    <a:pt x="9622" y="58514"/>
                  </a:lnTo>
                  <a:lnTo>
                    <a:pt x="9877" y="58689"/>
                  </a:lnTo>
                  <a:lnTo>
                    <a:pt x="10156" y="58848"/>
                  </a:lnTo>
                  <a:lnTo>
                    <a:pt x="10436" y="58959"/>
                  </a:lnTo>
                  <a:lnTo>
                    <a:pt x="10715" y="59071"/>
                  </a:lnTo>
                  <a:lnTo>
                    <a:pt x="11007" y="59150"/>
                  </a:lnTo>
                  <a:lnTo>
                    <a:pt x="11298" y="59198"/>
                  </a:lnTo>
                  <a:lnTo>
                    <a:pt x="11602" y="59214"/>
                  </a:lnTo>
                  <a:lnTo>
                    <a:pt x="11906" y="59214"/>
                  </a:lnTo>
                  <a:lnTo>
                    <a:pt x="12209" y="59182"/>
                  </a:lnTo>
                  <a:lnTo>
                    <a:pt x="12513" y="59119"/>
                  </a:lnTo>
                  <a:lnTo>
                    <a:pt x="12829" y="59023"/>
                  </a:lnTo>
                  <a:lnTo>
                    <a:pt x="13133" y="58896"/>
                  </a:lnTo>
                  <a:lnTo>
                    <a:pt x="13436" y="58736"/>
                  </a:lnTo>
                  <a:lnTo>
                    <a:pt x="13740" y="58545"/>
                  </a:lnTo>
                  <a:lnTo>
                    <a:pt x="21490" y="53196"/>
                  </a:lnTo>
                  <a:lnTo>
                    <a:pt x="21733" y="53052"/>
                  </a:lnTo>
                  <a:lnTo>
                    <a:pt x="21988" y="52909"/>
                  </a:lnTo>
                  <a:lnTo>
                    <a:pt x="22231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9" y="52591"/>
                  </a:lnTo>
                  <a:lnTo>
                    <a:pt x="23264" y="52559"/>
                  </a:lnTo>
                  <a:lnTo>
                    <a:pt x="23531" y="52543"/>
                  </a:lnTo>
                  <a:lnTo>
                    <a:pt x="23798" y="52559"/>
                  </a:lnTo>
                  <a:lnTo>
                    <a:pt x="24053" y="52591"/>
                  </a:lnTo>
                  <a:lnTo>
                    <a:pt x="24309" y="52638"/>
                  </a:lnTo>
                  <a:lnTo>
                    <a:pt x="24576" y="52702"/>
                  </a:lnTo>
                  <a:lnTo>
                    <a:pt x="24831" y="52798"/>
                  </a:lnTo>
                  <a:lnTo>
                    <a:pt x="25074" y="52909"/>
                  </a:lnTo>
                  <a:lnTo>
                    <a:pt x="25329" y="53052"/>
                  </a:lnTo>
                  <a:lnTo>
                    <a:pt x="25572" y="53196"/>
                  </a:lnTo>
                  <a:lnTo>
                    <a:pt x="33322" y="58545"/>
                  </a:lnTo>
                  <a:lnTo>
                    <a:pt x="33626" y="58736"/>
                  </a:lnTo>
                  <a:lnTo>
                    <a:pt x="33930" y="58896"/>
                  </a:lnTo>
                  <a:lnTo>
                    <a:pt x="34233" y="59023"/>
                  </a:lnTo>
                  <a:lnTo>
                    <a:pt x="34549" y="59119"/>
                  </a:lnTo>
                  <a:lnTo>
                    <a:pt x="34853" y="59182"/>
                  </a:lnTo>
                  <a:lnTo>
                    <a:pt x="35156" y="59214"/>
                  </a:lnTo>
                  <a:lnTo>
                    <a:pt x="35460" y="59214"/>
                  </a:lnTo>
                  <a:lnTo>
                    <a:pt x="35764" y="59198"/>
                  </a:lnTo>
                  <a:lnTo>
                    <a:pt x="36055" y="59150"/>
                  </a:lnTo>
                  <a:lnTo>
                    <a:pt x="36347" y="59071"/>
                  </a:lnTo>
                  <a:lnTo>
                    <a:pt x="36626" y="58959"/>
                  </a:lnTo>
                  <a:lnTo>
                    <a:pt x="36906" y="58848"/>
                  </a:lnTo>
                  <a:lnTo>
                    <a:pt x="37173" y="58689"/>
                  </a:lnTo>
                  <a:lnTo>
                    <a:pt x="37440" y="58514"/>
                  </a:lnTo>
                  <a:lnTo>
                    <a:pt x="37695" y="58323"/>
                  </a:lnTo>
                  <a:lnTo>
                    <a:pt x="37938" y="58116"/>
                  </a:lnTo>
                  <a:lnTo>
                    <a:pt x="38169" y="57877"/>
                  </a:lnTo>
                  <a:lnTo>
                    <a:pt x="38388" y="57622"/>
                  </a:lnTo>
                  <a:lnTo>
                    <a:pt x="38594" y="57351"/>
                  </a:lnTo>
                  <a:lnTo>
                    <a:pt x="38789" y="57049"/>
                  </a:lnTo>
                  <a:lnTo>
                    <a:pt x="38959" y="56746"/>
                  </a:lnTo>
                  <a:lnTo>
                    <a:pt x="39117" y="56428"/>
                  </a:lnTo>
                  <a:lnTo>
                    <a:pt x="39262" y="56077"/>
                  </a:lnTo>
                  <a:lnTo>
                    <a:pt x="39396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3" y="54597"/>
                  </a:lnTo>
                  <a:lnTo>
                    <a:pt x="39712" y="54199"/>
                  </a:lnTo>
                  <a:lnTo>
                    <a:pt x="39736" y="53785"/>
                  </a:lnTo>
                  <a:lnTo>
                    <a:pt x="39736" y="53355"/>
                  </a:lnTo>
                  <a:lnTo>
                    <a:pt x="39724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7" y="40824"/>
                  </a:lnTo>
                  <a:lnTo>
                    <a:pt x="38133" y="40474"/>
                  </a:lnTo>
                  <a:lnTo>
                    <a:pt x="38133" y="40124"/>
                  </a:lnTo>
                  <a:lnTo>
                    <a:pt x="38145" y="39789"/>
                  </a:lnTo>
                  <a:lnTo>
                    <a:pt x="38169" y="39439"/>
                  </a:lnTo>
                  <a:lnTo>
                    <a:pt x="38218" y="39105"/>
                  </a:lnTo>
                  <a:lnTo>
                    <a:pt x="38278" y="38770"/>
                  </a:lnTo>
                  <a:lnTo>
                    <a:pt x="38351" y="38436"/>
                  </a:lnTo>
                  <a:lnTo>
                    <a:pt x="38436" y="38102"/>
                  </a:lnTo>
                  <a:lnTo>
                    <a:pt x="38534" y="37799"/>
                  </a:lnTo>
                  <a:lnTo>
                    <a:pt x="38655" y="37481"/>
                  </a:lnTo>
                  <a:lnTo>
                    <a:pt x="38789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7" y="36095"/>
                  </a:lnTo>
                  <a:lnTo>
                    <a:pt x="45725" y="28087"/>
                  </a:lnTo>
                  <a:lnTo>
                    <a:pt x="45968" y="27768"/>
                  </a:lnTo>
                  <a:lnTo>
                    <a:pt x="46174" y="27434"/>
                  </a:lnTo>
                  <a:lnTo>
                    <a:pt x="46357" y="27083"/>
                  </a:lnTo>
                  <a:lnTo>
                    <a:pt x="46515" y="26733"/>
                  </a:lnTo>
                  <a:lnTo>
                    <a:pt x="46660" y="26367"/>
                  </a:lnTo>
                  <a:lnTo>
                    <a:pt x="46782" y="26001"/>
                  </a:lnTo>
                  <a:lnTo>
                    <a:pt x="46879" y="25635"/>
                  </a:lnTo>
                  <a:lnTo>
                    <a:pt x="46952" y="25252"/>
                  </a:lnTo>
                  <a:lnTo>
                    <a:pt x="47013" y="24870"/>
                  </a:lnTo>
                  <a:lnTo>
                    <a:pt x="47037" y="24472"/>
                  </a:lnTo>
                  <a:lnTo>
                    <a:pt x="47061" y="24090"/>
                  </a:lnTo>
                  <a:lnTo>
                    <a:pt x="47049" y="23708"/>
                  </a:lnTo>
                  <a:lnTo>
                    <a:pt x="47025" y="23326"/>
                  </a:lnTo>
                  <a:lnTo>
                    <a:pt x="46976" y="22944"/>
                  </a:lnTo>
                  <a:lnTo>
                    <a:pt x="46916" y="22562"/>
                  </a:lnTo>
                  <a:lnTo>
                    <a:pt x="46843" y="22195"/>
                  </a:lnTo>
                  <a:lnTo>
                    <a:pt x="46733" y="21829"/>
                  </a:lnTo>
                  <a:lnTo>
                    <a:pt x="46624" y="21479"/>
                  </a:lnTo>
                  <a:lnTo>
                    <a:pt x="46490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80" y="20189"/>
                  </a:lnTo>
                  <a:lnTo>
                    <a:pt x="45786" y="19919"/>
                  </a:lnTo>
                  <a:lnTo>
                    <a:pt x="45567" y="19648"/>
                  </a:lnTo>
                  <a:lnTo>
                    <a:pt x="45336" y="19393"/>
                  </a:lnTo>
                  <a:lnTo>
                    <a:pt x="45081" y="19170"/>
                  </a:lnTo>
                  <a:lnTo>
                    <a:pt x="44826" y="18963"/>
                  </a:lnTo>
                  <a:lnTo>
                    <a:pt x="44547" y="18772"/>
                  </a:lnTo>
                  <a:lnTo>
                    <a:pt x="44255" y="18613"/>
                  </a:lnTo>
                  <a:lnTo>
                    <a:pt x="43951" y="18486"/>
                  </a:lnTo>
                  <a:lnTo>
                    <a:pt x="43636" y="18374"/>
                  </a:lnTo>
                  <a:lnTo>
                    <a:pt x="43308" y="18294"/>
                  </a:lnTo>
                  <a:lnTo>
                    <a:pt x="34634" y="16639"/>
                  </a:lnTo>
                  <a:lnTo>
                    <a:pt x="34367" y="16575"/>
                  </a:lnTo>
                  <a:lnTo>
                    <a:pt x="34112" y="16495"/>
                  </a:lnTo>
                  <a:lnTo>
                    <a:pt x="33857" y="16400"/>
                  </a:lnTo>
                  <a:lnTo>
                    <a:pt x="33602" y="16272"/>
                  </a:lnTo>
                  <a:lnTo>
                    <a:pt x="33359" y="16129"/>
                  </a:lnTo>
                  <a:lnTo>
                    <a:pt x="33128" y="15970"/>
                  </a:lnTo>
                  <a:lnTo>
                    <a:pt x="32909" y="15795"/>
                  </a:lnTo>
                  <a:lnTo>
                    <a:pt x="32690" y="15604"/>
                  </a:lnTo>
                  <a:lnTo>
                    <a:pt x="32484" y="15397"/>
                  </a:lnTo>
                  <a:lnTo>
                    <a:pt x="32277" y="15174"/>
                  </a:lnTo>
                  <a:lnTo>
                    <a:pt x="32095" y="14919"/>
                  </a:lnTo>
                  <a:lnTo>
                    <a:pt x="31913" y="14664"/>
                  </a:lnTo>
                  <a:lnTo>
                    <a:pt x="31755" y="14394"/>
                  </a:lnTo>
                  <a:lnTo>
                    <a:pt x="31597" y="14107"/>
                  </a:lnTo>
                  <a:lnTo>
                    <a:pt x="31464" y="13804"/>
                  </a:lnTo>
                  <a:lnTo>
                    <a:pt x="31330" y="13502"/>
                  </a:lnTo>
                  <a:lnTo>
                    <a:pt x="27455" y="3200"/>
                  </a:lnTo>
                  <a:lnTo>
                    <a:pt x="27297" y="2818"/>
                  </a:lnTo>
                  <a:lnTo>
                    <a:pt x="27127" y="2452"/>
                  </a:lnTo>
                  <a:lnTo>
                    <a:pt x="26932" y="2118"/>
                  </a:lnTo>
                  <a:lnTo>
                    <a:pt x="26726" y="1799"/>
                  </a:lnTo>
                  <a:lnTo>
                    <a:pt x="26507" y="1513"/>
                  </a:lnTo>
                  <a:lnTo>
                    <a:pt x="26276" y="1258"/>
                  </a:lnTo>
                  <a:lnTo>
                    <a:pt x="26034" y="1019"/>
                  </a:lnTo>
                  <a:lnTo>
                    <a:pt x="25778" y="796"/>
                  </a:lnTo>
                  <a:lnTo>
                    <a:pt x="25511" y="621"/>
                  </a:lnTo>
                  <a:lnTo>
                    <a:pt x="25244" y="446"/>
                  </a:lnTo>
                  <a:lnTo>
                    <a:pt x="24977" y="319"/>
                  </a:lnTo>
                  <a:lnTo>
                    <a:pt x="24685" y="207"/>
                  </a:lnTo>
                  <a:lnTo>
                    <a:pt x="24406" y="112"/>
                  </a:lnTo>
                  <a:lnTo>
                    <a:pt x="24114" y="48"/>
                  </a:lnTo>
                  <a:lnTo>
                    <a:pt x="23823" y="16"/>
                  </a:lnTo>
                  <a:lnTo>
                    <a:pt x="2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-320363" y="2611699"/>
              <a:ext cx="759439" cy="920485"/>
            </a:xfrm>
            <a:custGeom>
              <a:avLst/>
              <a:gdLst/>
              <a:ahLst/>
              <a:cxnLst/>
              <a:rect l="l" t="t" r="r" b="b"/>
              <a:pathLst>
                <a:path w="95919" h="147869" extrusionOk="0">
                  <a:moveTo>
                    <a:pt x="20372" y="1"/>
                  </a:moveTo>
                  <a:lnTo>
                    <a:pt x="19837" y="17"/>
                  </a:lnTo>
                  <a:lnTo>
                    <a:pt x="19327" y="49"/>
                  </a:lnTo>
                  <a:lnTo>
                    <a:pt x="18805" y="80"/>
                  </a:lnTo>
                  <a:lnTo>
                    <a:pt x="18295" y="144"/>
                  </a:lnTo>
                  <a:lnTo>
                    <a:pt x="17772" y="224"/>
                  </a:lnTo>
                  <a:lnTo>
                    <a:pt x="17274" y="319"/>
                  </a:lnTo>
                  <a:lnTo>
                    <a:pt x="16764" y="431"/>
                  </a:lnTo>
                  <a:lnTo>
                    <a:pt x="16266" y="558"/>
                  </a:lnTo>
                  <a:lnTo>
                    <a:pt x="15780" y="686"/>
                  </a:lnTo>
                  <a:lnTo>
                    <a:pt x="15282" y="845"/>
                  </a:lnTo>
                  <a:lnTo>
                    <a:pt x="14796" y="1020"/>
                  </a:lnTo>
                  <a:lnTo>
                    <a:pt x="14322" y="1211"/>
                  </a:lnTo>
                  <a:lnTo>
                    <a:pt x="13849" y="1418"/>
                  </a:lnTo>
                  <a:lnTo>
                    <a:pt x="13375" y="1625"/>
                  </a:lnTo>
                  <a:lnTo>
                    <a:pt x="12913" y="1864"/>
                  </a:lnTo>
                  <a:lnTo>
                    <a:pt x="12452" y="2103"/>
                  </a:lnTo>
                  <a:lnTo>
                    <a:pt x="11990" y="2373"/>
                  </a:lnTo>
                  <a:lnTo>
                    <a:pt x="11553" y="2644"/>
                  </a:lnTo>
                  <a:lnTo>
                    <a:pt x="11103" y="2931"/>
                  </a:lnTo>
                  <a:lnTo>
                    <a:pt x="10666" y="3233"/>
                  </a:lnTo>
                  <a:lnTo>
                    <a:pt x="10241" y="3551"/>
                  </a:lnTo>
                  <a:lnTo>
                    <a:pt x="9816" y="3870"/>
                  </a:lnTo>
                  <a:lnTo>
                    <a:pt x="9403" y="4220"/>
                  </a:lnTo>
                  <a:lnTo>
                    <a:pt x="8989" y="4571"/>
                  </a:lnTo>
                  <a:lnTo>
                    <a:pt x="8589" y="4937"/>
                  </a:lnTo>
                  <a:lnTo>
                    <a:pt x="8188" y="5319"/>
                  </a:lnTo>
                  <a:lnTo>
                    <a:pt x="7799" y="5701"/>
                  </a:lnTo>
                  <a:lnTo>
                    <a:pt x="7422" y="6115"/>
                  </a:lnTo>
                  <a:lnTo>
                    <a:pt x="7046" y="6529"/>
                  </a:lnTo>
                  <a:lnTo>
                    <a:pt x="6681" y="6943"/>
                  </a:lnTo>
                  <a:lnTo>
                    <a:pt x="6329" y="7389"/>
                  </a:lnTo>
                  <a:lnTo>
                    <a:pt x="5977" y="7835"/>
                  </a:lnTo>
                  <a:lnTo>
                    <a:pt x="5637" y="8296"/>
                  </a:lnTo>
                  <a:lnTo>
                    <a:pt x="5297" y="8758"/>
                  </a:lnTo>
                  <a:lnTo>
                    <a:pt x="4981" y="9236"/>
                  </a:lnTo>
                  <a:lnTo>
                    <a:pt x="4665" y="9729"/>
                  </a:lnTo>
                  <a:lnTo>
                    <a:pt x="4349" y="10223"/>
                  </a:lnTo>
                  <a:lnTo>
                    <a:pt x="4058" y="10732"/>
                  </a:lnTo>
                  <a:lnTo>
                    <a:pt x="3766" y="11258"/>
                  </a:lnTo>
                  <a:lnTo>
                    <a:pt x="3487" y="11783"/>
                  </a:lnTo>
                  <a:lnTo>
                    <a:pt x="3219" y="12325"/>
                  </a:lnTo>
                  <a:lnTo>
                    <a:pt x="2952" y="12866"/>
                  </a:lnTo>
                  <a:lnTo>
                    <a:pt x="2709" y="13423"/>
                  </a:lnTo>
                  <a:lnTo>
                    <a:pt x="2466" y="13980"/>
                  </a:lnTo>
                  <a:lnTo>
                    <a:pt x="2235" y="14554"/>
                  </a:lnTo>
                  <a:lnTo>
                    <a:pt x="2017" y="15143"/>
                  </a:lnTo>
                  <a:lnTo>
                    <a:pt x="1810" y="15732"/>
                  </a:lnTo>
                  <a:lnTo>
                    <a:pt x="1604" y="16321"/>
                  </a:lnTo>
                  <a:lnTo>
                    <a:pt x="1421" y="16926"/>
                  </a:lnTo>
                  <a:lnTo>
                    <a:pt x="1239" y="17531"/>
                  </a:lnTo>
                  <a:lnTo>
                    <a:pt x="1069" y="18152"/>
                  </a:lnTo>
                  <a:lnTo>
                    <a:pt x="923" y="18773"/>
                  </a:lnTo>
                  <a:lnTo>
                    <a:pt x="778" y="19394"/>
                  </a:lnTo>
                  <a:lnTo>
                    <a:pt x="644" y="20031"/>
                  </a:lnTo>
                  <a:lnTo>
                    <a:pt x="523" y="20684"/>
                  </a:lnTo>
                  <a:lnTo>
                    <a:pt x="413" y="21320"/>
                  </a:lnTo>
                  <a:lnTo>
                    <a:pt x="316" y="21973"/>
                  </a:lnTo>
                  <a:lnTo>
                    <a:pt x="243" y="22642"/>
                  </a:lnTo>
                  <a:lnTo>
                    <a:pt x="170" y="23311"/>
                  </a:lnTo>
                  <a:lnTo>
                    <a:pt x="109" y="23979"/>
                  </a:lnTo>
                  <a:lnTo>
                    <a:pt x="61" y="24648"/>
                  </a:lnTo>
                  <a:lnTo>
                    <a:pt x="24" y="25333"/>
                  </a:lnTo>
                  <a:lnTo>
                    <a:pt x="12" y="26017"/>
                  </a:lnTo>
                  <a:lnTo>
                    <a:pt x="0" y="26702"/>
                  </a:lnTo>
                  <a:lnTo>
                    <a:pt x="0" y="121184"/>
                  </a:lnTo>
                  <a:lnTo>
                    <a:pt x="12" y="121868"/>
                  </a:lnTo>
                  <a:lnTo>
                    <a:pt x="24" y="122553"/>
                  </a:lnTo>
                  <a:lnTo>
                    <a:pt x="61" y="123222"/>
                  </a:lnTo>
                  <a:lnTo>
                    <a:pt x="109" y="123906"/>
                  </a:lnTo>
                  <a:lnTo>
                    <a:pt x="170" y="124575"/>
                  </a:lnTo>
                  <a:lnTo>
                    <a:pt x="243" y="125244"/>
                  </a:lnTo>
                  <a:lnTo>
                    <a:pt x="316" y="125896"/>
                  </a:lnTo>
                  <a:lnTo>
                    <a:pt x="413" y="126549"/>
                  </a:lnTo>
                  <a:lnTo>
                    <a:pt x="523" y="127202"/>
                  </a:lnTo>
                  <a:lnTo>
                    <a:pt x="644" y="127839"/>
                  </a:lnTo>
                  <a:lnTo>
                    <a:pt x="778" y="128476"/>
                  </a:lnTo>
                  <a:lnTo>
                    <a:pt x="923" y="129113"/>
                  </a:lnTo>
                  <a:lnTo>
                    <a:pt x="1069" y="129734"/>
                  </a:lnTo>
                  <a:lnTo>
                    <a:pt x="1239" y="130339"/>
                  </a:lnTo>
                  <a:lnTo>
                    <a:pt x="1421" y="130960"/>
                  </a:lnTo>
                  <a:lnTo>
                    <a:pt x="1604" y="131565"/>
                  </a:lnTo>
                  <a:lnTo>
                    <a:pt x="1810" y="132154"/>
                  </a:lnTo>
                  <a:lnTo>
                    <a:pt x="2017" y="132743"/>
                  </a:lnTo>
                  <a:lnTo>
                    <a:pt x="2235" y="133316"/>
                  </a:lnTo>
                  <a:lnTo>
                    <a:pt x="2466" y="133889"/>
                  </a:lnTo>
                  <a:lnTo>
                    <a:pt x="2709" y="134447"/>
                  </a:lnTo>
                  <a:lnTo>
                    <a:pt x="2952" y="135004"/>
                  </a:lnTo>
                  <a:lnTo>
                    <a:pt x="3219" y="135561"/>
                  </a:lnTo>
                  <a:lnTo>
                    <a:pt x="3487" y="136087"/>
                  </a:lnTo>
                  <a:lnTo>
                    <a:pt x="3766" y="136612"/>
                  </a:lnTo>
                  <a:lnTo>
                    <a:pt x="4058" y="137137"/>
                  </a:lnTo>
                  <a:lnTo>
                    <a:pt x="4349" y="137647"/>
                  </a:lnTo>
                  <a:lnTo>
                    <a:pt x="4665" y="138141"/>
                  </a:lnTo>
                  <a:lnTo>
                    <a:pt x="4981" y="138634"/>
                  </a:lnTo>
                  <a:lnTo>
                    <a:pt x="5297" y="139112"/>
                  </a:lnTo>
                  <a:lnTo>
                    <a:pt x="5637" y="139589"/>
                  </a:lnTo>
                  <a:lnTo>
                    <a:pt x="5977" y="140051"/>
                  </a:lnTo>
                  <a:lnTo>
                    <a:pt x="6329" y="140497"/>
                  </a:lnTo>
                  <a:lnTo>
                    <a:pt x="6681" y="140927"/>
                  </a:lnTo>
                  <a:lnTo>
                    <a:pt x="7046" y="141357"/>
                  </a:lnTo>
                  <a:lnTo>
                    <a:pt x="7422" y="141771"/>
                  </a:lnTo>
                  <a:lnTo>
                    <a:pt x="7799" y="142169"/>
                  </a:lnTo>
                  <a:lnTo>
                    <a:pt x="8188" y="142567"/>
                  </a:lnTo>
                  <a:lnTo>
                    <a:pt x="8589" y="142933"/>
                  </a:lnTo>
                  <a:lnTo>
                    <a:pt x="8989" y="143299"/>
                  </a:lnTo>
                  <a:lnTo>
                    <a:pt x="9403" y="143665"/>
                  </a:lnTo>
                  <a:lnTo>
                    <a:pt x="9816" y="144000"/>
                  </a:lnTo>
                  <a:lnTo>
                    <a:pt x="10241" y="144334"/>
                  </a:lnTo>
                  <a:lnTo>
                    <a:pt x="10666" y="144637"/>
                  </a:lnTo>
                  <a:lnTo>
                    <a:pt x="11103" y="144939"/>
                  </a:lnTo>
                  <a:lnTo>
                    <a:pt x="11553" y="145226"/>
                  </a:lnTo>
                  <a:lnTo>
                    <a:pt x="11990" y="145512"/>
                  </a:lnTo>
                  <a:lnTo>
                    <a:pt x="12452" y="145767"/>
                  </a:lnTo>
                  <a:lnTo>
                    <a:pt x="12913" y="146022"/>
                  </a:lnTo>
                  <a:lnTo>
                    <a:pt x="13375" y="146245"/>
                  </a:lnTo>
                  <a:lnTo>
                    <a:pt x="13849" y="146468"/>
                  </a:lnTo>
                  <a:lnTo>
                    <a:pt x="14322" y="146675"/>
                  </a:lnTo>
                  <a:lnTo>
                    <a:pt x="14796" y="146850"/>
                  </a:lnTo>
                  <a:lnTo>
                    <a:pt x="15282" y="147025"/>
                  </a:lnTo>
                  <a:lnTo>
                    <a:pt x="15780" y="147184"/>
                  </a:lnTo>
                  <a:lnTo>
                    <a:pt x="16266" y="147328"/>
                  </a:lnTo>
                  <a:lnTo>
                    <a:pt x="16764" y="147455"/>
                  </a:lnTo>
                  <a:lnTo>
                    <a:pt x="17274" y="147566"/>
                  </a:lnTo>
                  <a:lnTo>
                    <a:pt x="17772" y="147662"/>
                  </a:lnTo>
                  <a:lnTo>
                    <a:pt x="18295" y="147726"/>
                  </a:lnTo>
                  <a:lnTo>
                    <a:pt x="18805" y="147789"/>
                  </a:lnTo>
                  <a:lnTo>
                    <a:pt x="19327" y="147837"/>
                  </a:lnTo>
                  <a:lnTo>
                    <a:pt x="19837" y="147853"/>
                  </a:lnTo>
                  <a:lnTo>
                    <a:pt x="20372" y="147869"/>
                  </a:lnTo>
                  <a:lnTo>
                    <a:pt x="53402" y="147869"/>
                  </a:lnTo>
                  <a:lnTo>
                    <a:pt x="95919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3820691" y="6998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6217554" y="1079325"/>
            <a:ext cx="810500" cy="820086"/>
            <a:chOff x="2959141" y="5682150"/>
            <a:chExt cx="810501" cy="820086"/>
          </a:xfrm>
        </p:grpSpPr>
        <p:sp>
          <p:nvSpPr>
            <p:cNvPr id="70" name="Google Shape;70;p2"/>
            <p:cNvSpPr/>
            <p:nvPr/>
          </p:nvSpPr>
          <p:spPr>
            <a:xfrm>
              <a:off x="2959141" y="5682150"/>
              <a:ext cx="810501" cy="820086"/>
            </a:xfrm>
            <a:custGeom>
              <a:avLst/>
              <a:gdLst/>
              <a:ahLst/>
              <a:cxnLst/>
              <a:rect l="l" t="t" r="r" b="b"/>
              <a:pathLst>
                <a:path w="134300" h="183567" extrusionOk="0">
                  <a:moveTo>
                    <a:pt x="67150" y="0"/>
                  </a:moveTo>
                  <a:lnTo>
                    <a:pt x="66278" y="12"/>
                  </a:lnTo>
                  <a:lnTo>
                    <a:pt x="65415" y="35"/>
                  </a:lnTo>
                  <a:lnTo>
                    <a:pt x="64551" y="70"/>
                  </a:lnTo>
                  <a:lnTo>
                    <a:pt x="63697" y="117"/>
                  </a:lnTo>
                  <a:lnTo>
                    <a:pt x="62833" y="187"/>
                  </a:lnTo>
                  <a:lnTo>
                    <a:pt x="61979" y="269"/>
                  </a:lnTo>
                  <a:lnTo>
                    <a:pt x="61132" y="363"/>
                  </a:lnTo>
                  <a:lnTo>
                    <a:pt x="60286" y="479"/>
                  </a:lnTo>
                  <a:lnTo>
                    <a:pt x="59440" y="596"/>
                  </a:lnTo>
                  <a:lnTo>
                    <a:pt x="58594" y="736"/>
                  </a:lnTo>
                  <a:lnTo>
                    <a:pt x="57756" y="888"/>
                  </a:lnTo>
                  <a:lnTo>
                    <a:pt x="56927" y="1064"/>
                  </a:lnTo>
                  <a:lnTo>
                    <a:pt x="56089" y="1239"/>
                  </a:lnTo>
                  <a:lnTo>
                    <a:pt x="55260" y="1437"/>
                  </a:lnTo>
                  <a:lnTo>
                    <a:pt x="54440" y="1648"/>
                  </a:lnTo>
                  <a:lnTo>
                    <a:pt x="53619" y="1870"/>
                  </a:lnTo>
                  <a:lnTo>
                    <a:pt x="52798" y="2103"/>
                  </a:lnTo>
                  <a:lnTo>
                    <a:pt x="51986" y="2349"/>
                  </a:lnTo>
                  <a:lnTo>
                    <a:pt x="51174" y="2617"/>
                  </a:lnTo>
                  <a:lnTo>
                    <a:pt x="50371" y="2898"/>
                  </a:lnTo>
                  <a:lnTo>
                    <a:pt x="49568" y="3178"/>
                  </a:lnTo>
                  <a:lnTo>
                    <a:pt x="48764" y="3482"/>
                  </a:lnTo>
                  <a:lnTo>
                    <a:pt x="47969" y="3797"/>
                  </a:lnTo>
                  <a:lnTo>
                    <a:pt x="47183" y="4125"/>
                  </a:lnTo>
                  <a:lnTo>
                    <a:pt x="46396" y="4475"/>
                  </a:lnTo>
                  <a:lnTo>
                    <a:pt x="45610" y="4826"/>
                  </a:lnTo>
                  <a:lnTo>
                    <a:pt x="44832" y="5188"/>
                  </a:lnTo>
                  <a:lnTo>
                    <a:pt x="44063" y="5573"/>
                  </a:lnTo>
                  <a:lnTo>
                    <a:pt x="43294" y="5970"/>
                  </a:lnTo>
                  <a:lnTo>
                    <a:pt x="42524" y="6368"/>
                  </a:lnTo>
                  <a:lnTo>
                    <a:pt x="41764" y="6788"/>
                  </a:lnTo>
                  <a:lnTo>
                    <a:pt x="41011" y="7221"/>
                  </a:lnTo>
                  <a:lnTo>
                    <a:pt x="40259" y="7653"/>
                  </a:lnTo>
                  <a:lnTo>
                    <a:pt x="39516" y="8109"/>
                  </a:lnTo>
                  <a:lnTo>
                    <a:pt x="38772" y="8576"/>
                  </a:lnTo>
                  <a:lnTo>
                    <a:pt x="38037" y="9055"/>
                  </a:lnTo>
                  <a:lnTo>
                    <a:pt x="37302" y="9546"/>
                  </a:lnTo>
                  <a:lnTo>
                    <a:pt x="36575" y="10048"/>
                  </a:lnTo>
                  <a:lnTo>
                    <a:pt x="35857" y="10562"/>
                  </a:lnTo>
                  <a:lnTo>
                    <a:pt x="35139" y="11076"/>
                  </a:lnTo>
                  <a:lnTo>
                    <a:pt x="34430" y="11613"/>
                  </a:lnTo>
                  <a:lnTo>
                    <a:pt x="33729" y="12163"/>
                  </a:lnTo>
                  <a:lnTo>
                    <a:pt x="33028" y="12723"/>
                  </a:lnTo>
                  <a:lnTo>
                    <a:pt x="32327" y="13296"/>
                  </a:lnTo>
                  <a:lnTo>
                    <a:pt x="31643" y="13868"/>
                  </a:lnTo>
                  <a:lnTo>
                    <a:pt x="30960" y="14464"/>
                  </a:lnTo>
                  <a:lnTo>
                    <a:pt x="30276" y="15060"/>
                  </a:lnTo>
                  <a:lnTo>
                    <a:pt x="29609" y="15679"/>
                  </a:lnTo>
                  <a:lnTo>
                    <a:pt x="28942" y="16298"/>
                  </a:lnTo>
                  <a:lnTo>
                    <a:pt x="28276" y="16941"/>
                  </a:lnTo>
                  <a:lnTo>
                    <a:pt x="27626" y="17584"/>
                  </a:lnTo>
                  <a:lnTo>
                    <a:pt x="26976" y="18238"/>
                  </a:lnTo>
                  <a:lnTo>
                    <a:pt x="26327" y="18904"/>
                  </a:lnTo>
                  <a:lnTo>
                    <a:pt x="25694" y="19581"/>
                  </a:lnTo>
                  <a:lnTo>
                    <a:pt x="25062" y="20271"/>
                  </a:lnTo>
                  <a:lnTo>
                    <a:pt x="24438" y="20960"/>
                  </a:lnTo>
                  <a:lnTo>
                    <a:pt x="23814" y="21673"/>
                  </a:lnTo>
                  <a:lnTo>
                    <a:pt x="23207" y="22385"/>
                  </a:lnTo>
                  <a:lnTo>
                    <a:pt x="22600" y="23110"/>
                  </a:lnTo>
                  <a:lnTo>
                    <a:pt x="22002" y="23846"/>
                  </a:lnTo>
                  <a:lnTo>
                    <a:pt x="21403" y="24594"/>
                  </a:lnTo>
                  <a:lnTo>
                    <a:pt x="20822" y="25353"/>
                  </a:lnTo>
                  <a:lnTo>
                    <a:pt x="20241" y="26112"/>
                  </a:lnTo>
                  <a:lnTo>
                    <a:pt x="19668" y="26883"/>
                  </a:lnTo>
                  <a:lnTo>
                    <a:pt x="19104" y="27666"/>
                  </a:lnTo>
                  <a:lnTo>
                    <a:pt x="18540" y="28461"/>
                  </a:lnTo>
                  <a:lnTo>
                    <a:pt x="17993" y="29267"/>
                  </a:lnTo>
                  <a:lnTo>
                    <a:pt x="17446" y="30073"/>
                  </a:lnTo>
                  <a:lnTo>
                    <a:pt x="16907" y="30891"/>
                  </a:lnTo>
                  <a:lnTo>
                    <a:pt x="16378" y="31720"/>
                  </a:lnTo>
                  <a:lnTo>
                    <a:pt x="15848" y="32561"/>
                  </a:lnTo>
                  <a:lnTo>
                    <a:pt x="15335" y="33403"/>
                  </a:lnTo>
                  <a:lnTo>
                    <a:pt x="14822" y="34256"/>
                  </a:lnTo>
                  <a:lnTo>
                    <a:pt x="14326" y="35120"/>
                  </a:lnTo>
                  <a:lnTo>
                    <a:pt x="13830" y="35996"/>
                  </a:lnTo>
                  <a:lnTo>
                    <a:pt x="13343" y="36873"/>
                  </a:lnTo>
                  <a:lnTo>
                    <a:pt x="12865" y="37760"/>
                  </a:lnTo>
                  <a:lnTo>
                    <a:pt x="12386" y="38648"/>
                  </a:lnTo>
                  <a:lnTo>
                    <a:pt x="11924" y="39560"/>
                  </a:lnTo>
                  <a:lnTo>
                    <a:pt x="11471" y="40471"/>
                  </a:lnTo>
                  <a:lnTo>
                    <a:pt x="11018" y="41394"/>
                  </a:lnTo>
                  <a:lnTo>
                    <a:pt x="10582" y="42317"/>
                  </a:lnTo>
                  <a:lnTo>
                    <a:pt x="10146" y="43252"/>
                  </a:lnTo>
                  <a:lnTo>
                    <a:pt x="9719" y="44198"/>
                  </a:lnTo>
                  <a:lnTo>
                    <a:pt x="9309" y="45144"/>
                  </a:lnTo>
                  <a:lnTo>
                    <a:pt x="8898" y="46102"/>
                  </a:lnTo>
                  <a:lnTo>
                    <a:pt x="8497" y="47060"/>
                  </a:lnTo>
                  <a:lnTo>
                    <a:pt x="8104" y="48042"/>
                  </a:lnTo>
                  <a:lnTo>
                    <a:pt x="7719" y="49011"/>
                  </a:lnTo>
                  <a:lnTo>
                    <a:pt x="7343" y="50004"/>
                  </a:lnTo>
                  <a:lnTo>
                    <a:pt x="6984" y="50998"/>
                  </a:lnTo>
                  <a:lnTo>
                    <a:pt x="6625" y="51991"/>
                  </a:lnTo>
                  <a:lnTo>
                    <a:pt x="6274" y="52995"/>
                  </a:lnTo>
                  <a:lnTo>
                    <a:pt x="5932" y="54012"/>
                  </a:lnTo>
                  <a:lnTo>
                    <a:pt x="5599" y="55028"/>
                  </a:lnTo>
                  <a:lnTo>
                    <a:pt x="5274" y="56056"/>
                  </a:lnTo>
                  <a:lnTo>
                    <a:pt x="4967" y="57096"/>
                  </a:lnTo>
                  <a:lnTo>
                    <a:pt x="4659" y="58136"/>
                  </a:lnTo>
                  <a:lnTo>
                    <a:pt x="4360" y="59176"/>
                  </a:lnTo>
                  <a:lnTo>
                    <a:pt x="4078" y="60227"/>
                  </a:lnTo>
                  <a:lnTo>
                    <a:pt x="3796" y="61290"/>
                  </a:lnTo>
                  <a:lnTo>
                    <a:pt x="3531" y="62354"/>
                  </a:lnTo>
                  <a:lnTo>
                    <a:pt x="3266" y="63417"/>
                  </a:lnTo>
                  <a:lnTo>
                    <a:pt x="3018" y="64492"/>
                  </a:lnTo>
                  <a:lnTo>
                    <a:pt x="2778" y="65578"/>
                  </a:lnTo>
                  <a:lnTo>
                    <a:pt x="2548" y="66653"/>
                  </a:lnTo>
                  <a:lnTo>
                    <a:pt x="2325" y="67751"/>
                  </a:lnTo>
                  <a:lnTo>
                    <a:pt x="2112" y="68850"/>
                  </a:lnTo>
                  <a:lnTo>
                    <a:pt x="1915" y="69948"/>
                  </a:lnTo>
                  <a:lnTo>
                    <a:pt x="1719" y="71058"/>
                  </a:lnTo>
                  <a:lnTo>
                    <a:pt x="1539" y="72168"/>
                  </a:lnTo>
                  <a:lnTo>
                    <a:pt x="1368" y="73289"/>
                  </a:lnTo>
                  <a:lnTo>
                    <a:pt x="1206" y="74411"/>
                  </a:lnTo>
                  <a:lnTo>
                    <a:pt x="1052" y="75544"/>
                  </a:lnTo>
                  <a:lnTo>
                    <a:pt x="907" y="76666"/>
                  </a:lnTo>
                  <a:lnTo>
                    <a:pt x="770" y="77811"/>
                  </a:lnTo>
                  <a:lnTo>
                    <a:pt x="650" y="78944"/>
                  </a:lnTo>
                  <a:lnTo>
                    <a:pt x="539" y="80100"/>
                  </a:lnTo>
                  <a:lnTo>
                    <a:pt x="436" y="81245"/>
                  </a:lnTo>
                  <a:lnTo>
                    <a:pt x="351" y="82402"/>
                  </a:lnTo>
                  <a:lnTo>
                    <a:pt x="265" y="83559"/>
                  </a:lnTo>
                  <a:lnTo>
                    <a:pt x="197" y="84727"/>
                  </a:lnTo>
                  <a:lnTo>
                    <a:pt x="137" y="85895"/>
                  </a:lnTo>
                  <a:lnTo>
                    <a:pt x="86" y="87064"/>
                  </a:lnTo>
                  <a:lnTo>
                    <a:pt x="52" y="88232"/>
                  </a:lnTo>
                  <a:lnTo>
                    <a:pt x="26" y="89412"/>
                  </a:lnTo>
                  <a:lnTo>
                    <a:pt x="9" y="90604"/>
                  </a:lnTo>
                  <a:lnTo>
                    <a:pt x="1" y="91784"/>
                  </a:lnTo>
                  <a:lnTo>
                    <a:pt x="9" y="92975"/>
                  </a:lnTo>
                  <a:lnTo>
                    <a:pt x="26" y="94155"/>
                  </a:lnTo>
                  <a:lnTo>
                    <a:pt x="52" y="95335"/>
                  </a:lnTo>
                  <a:lnTo>
                    <a:pt x="86" y="96504"/>
                  </a:lnTo>
                  <a:lnTo>
                    <a:pt x="137" y="97684"/>
                  </a:lnTo>
                  <a:lnTo>
                    <a:pt x="197" y="98852"/>
                  </a:lnTo>
                  <a:lnTo>
                    <a:pt x="265" y="100009"/>
                  </a:lnTo>
                  <a:lnTo>
                    <a:pt x="351" y="101165"/>
                  </a:lnTo>
                  <a:lnTo>
                    <a:pt x="436" y="102322"/>
                  </a:lnTo>
                  <a:lnTo>
                    <a:pt x="539" y="103479"/>
                  </a:lnTo>
                  <a:lnTo>
                    <a:pt x="650" y="104623"/>
                  </a:lnTo>
                  <a:lnTo>
                    <a:pt x="770" y="105768"/>
                  </a:lnTo>
                  <a:lnTo>
                    <a:pt x="907" y="106902"/>
                  </a:lnTo>
                  <a:lnTo>
                    <a:pt x="1052" y="108035"/>
                  </a:lnTo>
                  <a:lnTo>
                    <a:pt x="1206" y="109157"/>
                  </a:lnTo>
                  <a:lnTo>
                    <a:pt x="1368" y="110278"/>
                  </a:lnTo>
                  <a:lnTo>
                    <a:pt x="1539" y="111400"/>
                  </a:lnTo>
                  <a:lnTo>
                    <a:pt x="1719" y="112510"/>
                  </a:lnTo>
                  <a:lnTo>
                    <a:pt x="1915" y="113620"/>
                  </a:lnTo>
                  <a:lnTo>
                    <a:pt x="2112" y="114718"/>
                  </a:lnTo>
                  <a:lnTo>
                    <a:pt x="2325" y="115816"/>
                  </a:lnTo>
                  <a:lnTo>
                    <a:pt x="2548" y="116914"/>
                  </a:lnTo>
                  <a:lnTo>
                    <a:pt x="2778" y="118001"/>
                  </a:lnTo>
                  <a:lnTo>
                    <a:pt x="3018" y="119076"/>
                  </a:lnTo>
                  <a:lnTo>
                    <a:pt x="3266" y="120150"/>
                  </a:lnTo>
                  <a:lnTo>
                    <a:pt x="3531" y="121225"/>
                  </a:lnTo>
                  <a:lnTo>
                    <a:pt x="3796" y="122288"/>
                  </a:lnTo>
                  <a:lnTo>
                    <a:pt x="4078" y="123340"/>
                  </a:lnTo>
                  <a:lnTo>
                    <a:pt x="4360" y="124391"/>
                  </a:lnTo>
                  <a:lnTo>
                    <a:pt x="4659" y="125443"/>
                  </a:lnTo>
                  <a:lnTo>
                    <a:pt x="4967" y="126483"/>
                  </a:lnTo>
                  <a:lnTo>
                    <a:pt x="5274" y="127511"/>
                  </a:lnTo>
                  <a:lnTo>
                    <a:pt x="5599" y="128539"/>
                  </a:lnTo>
                  <a:lnTo>
                    <a:pt x="5932" y="129555"/>
                  </a:lnTo>
                  <a:lnTo>
                    <a:pt x="6274" y="130572"/>
                  </a:lnTo>
                  <a:lnTo>
                    <a:pt x="6625" y="131577"/>
                  </a:lnTo>
                  <a:lnTo>
                    <a:pt x="6984" y="132581"/>
                  </a:lnTo>
                  <a:lnTo>
                    <a:pt x="7343" y="133574"/>
                  </a:lnTo>
                  <a:lnTo>
                    <a:pt x="7719" y="134556"/>
                  </a:lnTo>
                  <a:lnTo>
                    <a:pt x="8104" y="135537"/>
                  </a:lnTo>
                  <a:lnTo>
                    <a:pt x="8497" y="136507"/>
                  </a:lnTo>
                  <a:lnTo>
                    <a:pt x="8898" y="137465"/>
                  </a:lnTo>
                  <a:lnTo>
                    <a:pt x="9309" y="138423"/>
                  </a:lnTo>
                  <a:lnTo>
                    <a:pt x="9719" y="139381"/>
                  </a:lnTo>
                  <a:lnTo>
                    <a:pt x="10146" y="140316"/>
                  </a:lnTo>
                  <a:lnTo>
                    <a:pt x="10582" y="141250"/>
                  </a:lnTo>
                  <a:lnTo>
                    <a:pt x="11018" y="142185"/>
                  </a:lnTo>
                  <a:lnTo>
                    <a:pt x="11471" y="143096"/>
                  </a:lnTo>
                  <a:lnTo>
                    <a:pt x="11924" y="144008"/>
                  </a:lnTo>
                  <a:lnTo>
                    <a:pt x="12386" y="144919"/>
                  </a:lnTo>
                  <a:lnTo>
                    <a:pt x="12865" y="145807"/>
                  </a:lnTo>
                  <a:lnTo>
                    <a:pt x="13343" y="146695"/>
                  </a:lnTo>
                  <a:lnTo>
                    <a:pt x="13830" y="147583"/>
                  </a:lnTo>
                  <a:lnTo>
                    <a:pt x="14326" y="148447"/>
                  </a:lnTo>
                  <a:lnTo>
                    <a:pt x="14822" y="149312"/>
                  </a:lnTo>
                  <a:lnTo>
                    <a:pt x="15335" y="150165"/>
                  </a:lnTo>
                  <a:lnTo>
                    <a:pt x="15848" y="151017"/>
                  </a:lnTo>
                  <a:lnTo>
                    <a:pt x="16378" y="151847"/>
                  </a:lnTo>
                  <a:lnTo>
                    <a:pt x="16907" y="152677"/>
                  </a:lnTo>
                  <a:lnTo>
                    <a:pt x="17446" y="153494"/>
                  </a:lnTo>
                  <a:lnTo>
                    <a:pt x="17993" y="154312"/>
                  </a:lnTo>
                  <a:lnTo>
                    <a:pt x="18540" y="155107"/>
                  </a:lnTo>
                  <a:lnTo>
                    <a:pt x="19104" y="155901"/>
                  </a:lnTo>
                  <a:lnTo>
                    <a:pt x="19668" y="156684"/>
                  </a:lnTo>
                  <a:lnTo>
                    <a:pt x="20241" y="157455"/>
                  </a:lnTo>
                  <a:lnTo>
                    <a:pt x="20822" y="158226"/>
                  </a:lnTo>
                  <a:lnTo>
                    <a:pt x="21403" y="158974"/>
                  </a:lnTo>
                  <a:lnTo>
                    <a:pt x="22002" y="159721"/>
                  </a:lnTo>
                  <a:lnTo>
                    <a:pt x="22600" y="160458"/>
                  </a:lnTo>
                  <a:lnTo>
                    <a:pt x="23207" y="161182"/>
                  </a:lnTo>
                  <a:lnTo>
                    <a:pt x="23814" y="161906"/>
                  </a:lnTo>
                  <a:lnTo>
                    <a:pt x="24438" y="162607"/>
                  </a:lnTo>
                  <a:lnTo>
                    <a:pt x="25062" y="163308"/>
                  </a:lnTo>
                  <a:lnTo>
                    <a:pt x="25694" y="163986"/>
                  </a:lnTo>
                  <a:lnTo>
                    <a:pt x="26327" y="164663"/>
                  </a:lnTo>
                  <a:lnTo>
                    <a:pt x="26976" y="165329"/>
                  </a:lnTo>
                  <a:lnTo>
                    <a:pt x="27626" y="165984"/>
                  </a:lnTo>
                  <a:lnTo>
                    <a:pt x="28276" y="166638"/>
                  </a:lnTo>
                  <a:lnTo>
                    <a:pt x="28942" y="167269"/>
                  </a:lnTo>
                  <a:lnTo>
                    <a:pt x="29609" y="167888"/>
                  </a:lnTo>
                  <a:lnTo>
                    <a:pt x="30276" y="168507"/>
                  </a:lnTo>
                  <a:lnTo>
                    <a:pt x="30960" y="169103"/>
                  </a:lnTo>
                  <a:lnTo>
                    <a:pt x="31643" y="169699"/>
                  </a:lnTo>
                  <a:lnTo>
                    <a:pt x="32327" y="170283"/>
                  </a:lnTo>
                  <a:lnTo>
                    <a:pt x="33028" y="170844"/>
                  </a:lnTo>
                  <a:lnTo>
                    <a:pt x="33729" y="171405"/>
                  </a:lnTo>
                  <a:lnTo>
                    <a:pt x="34430" y="171954"/>
                  </a:lnTo>
                  <a:lnTo>
                    <a:pt x="35139" y="172491"/>
                  </a:lnTo>
                  <a:lnTo>
                    <a:pt x="35857" y="173017"/>
                  </a:lnTo>
                  <a:lnTo>
                    <a:pt x="36575" y="173531"/>
                  </a:lnTo>
                  <a:lnTo>
                    <a:pt x="37302" y="174022"/>
                  </a:lnTo>
                  <a:lnTo>
                    <a:pt x="38037" y="174512"/>
                  </a:lnTo>
                  <a:lnTo>
                    <a:pt x="38772" y="174991"/>
                  </a:lnTo>
                  <a:lnTo>
                    <a:pt x="39516" y="175459"/>
                  </a:lnTo>
                  <a:lnTo>
                    <a:pt x="40259" y="175914"/>
                  </a:lnTo>
                  <a:lnTo>
                    <a:pt x="41011" y="176358"/>
                  </a:lnTo>
                  <a:lnTo>
                    <a:pt x="41764" y="176779"/>
                  </a:lnTo>
                  <a:lnTo>
                    <a:pt x="42524" y="177200"/>
                  </a:lnTo>
                  <a:lnTo>
                    <a:pt x="43294" y="177608"/>
                  </a:lnTo>
                  <a:lnTo>
                    <a:pt x="44063" y="177994"/>
                  </a:lnTo>
                  <a:lnTo>
                    <a:pt x="44832" y="178380"/>
                  </a:lnTo>
                  <a:lnTo>
                    <a:pt x="45610" y="178742"/>
                  </a:lnTo>
                  <a:lnTo>
                    <a:pt x="46396" y="179104"/>
                  </a:lnTo>
                  <a:lnTo>
                    <a:pt x="47183" y="179443"/>
                  </a:lnTo>
                  <a:lnTo>
                    <a:pt x="47969" y="179770"/>
                  </a:lnTo>
                  <a:lnTo>
                    <a:pt x="48764" y="180085"/>
                  </a:lnTo>
                  <a:lnTo>
                    <a:pt x="49568" y="180389"/>
                  </a:lnTo>
                  <a:lnTo>
                    <a:pt x="50371" y="180681"/>
                  </a:lnTo>
                  <a:lnTo>
                    <a:pt x="51174" y="180950"/>
                  </a:lnTo>
                  <a:lnTo>
                    <a:pt x="51986" y="181219"/>
                  </a:lnTo>
                  <a:lnTo>
                    <a:pt x="52798" y="181464"/>
                  </a:lnTo>
                  <a:lnTo>
                    <a:pt x="53619" y="181698"/>
                  </a:lnTo>
                  <a:lnTo>
                    <a:pt x="54440" y="181920"/>
                  </a:lnTo>
                  <a:lnTo>
                    <a:pt x="55260" y="182130"/>
                  </a:lnTo>
                  <a:lnTo>
                    <a:pt x="56089" y="182328"/>
                  </a:lnTo>
                  <a:lnTo>
                    <a:pt x="56927" y="182515"/>
                  </a:lnTo>
                  <a:lnTo>
                    <a:pt x="57756" y="182679"/>
                  </a:lnTo>
                  <a:lnTo>
                    <a:pt x="58594" y="182831"/>
                  </a:lnTo>
                  <a:lnTo>
                    <a:pt x="59440" y="182971"/>
                  </a:lnTo>
                  <a:lnTo>
                    <a:pt x="60286" y="183088"/>
                  </a:lnTo>
                  <a:lnTo>
                    <a:pt x="61132" y="183205"/>
                  </a:lnTo>
                  <a:lnTo>
                    <a:pt x="61979" y="183298"/>
                  </a:lnTo>
                  <a:lnTo>
                    <a:pt x="62833" y="183380"/>
                  </a:lnTo>
                  <a:lnTo>
                    <a:pt x="63697" y="183450"/>
                  </a:lnTo>
                  <a:lnTo>
                    <a:pt x="64551" y="183497"/>
                  </a:lnTo>
                  <a:lnTo>
                    <a:pt x="65415" y="183532"/>
                  </a:lnTo>
                  <a:lnTo>
                    <a:pt x="66278" y="183555"/>
                  </a:lnTo>
                  <a:lnTo>
                    <a:pt x="67150" y="183567"/>
                  </a:lnTo>
                  <a:lnTo>
                    <a:pt x="68013" y="183555"/>
                  </a:lnTo>
                  <a:lnTo>
                    <a:pt x="68885" y="183532"/>
                  </a:lnTo>
                  <a:lnTo>
                    <a:pt x="69748" y="183497"/>
                  </a:lnTo>
                  <a:lnTo>
                    <a:pt x="70603" y="183450"/>
                  </a:lnTo>
                  <a:lnTo>
                    <a:pt x="71458" y="183380"/>
                  </a:lnTo>
                  <a:lnTo>
                    <a:pt x="72312" y="183298"/>
                  </a:lnTo>
                  <a:lnTo>
                    <a:pt x="73167" y="183205"/>
                  </a:lnTo>
                  <a:lnTo>
                    <a:pt x="74013" y="183088"/>
                  </a:lnTo>
                  <a:lnTo>
                    <a:pt x="74860" y="182971"/>
                  </a:lnTo>
                  <a:lnTo>
                    <a:pt x="75697" y="182831"/>
                  </a:lnTo>
                  <a:lnTo>
                    <a:pt x="76543" y="182679"/>
                  </a:lnTo>
                  <a:lnTo>
                    <a:pt x="77373" y="182515"/>
                  </a:lnTo>
                  <a:lnTo>
                    <a:pt x="78210" y="182328"/>
                  </a:lnTo>
                  <a:lnTo>
                    <a:pt x="79039" y="182130"/>
                  </a:lnTo>
                  <a:lnTo>
                    <a:pt x="79860" y="181920"/>
                  </a:lnTo>
                  <a:lnTo>
                    <a:pt x="80680" y="181698"/>
                  </a:lnTo>
                  <a:lnTo>
                    <a:pt x="81501" y="181464"/>
                  </a:lnTo>
                  <a:lnTo>
                    <a:pt x="82313" y="181219"/>
                  </a:lnTo>
                  <a:lnTo>
                    <a:pt x="83125" y="180950"/>
                  </a:lnTo>
                  <a:lnTo>
                    <a:pt x="83929" y="180681"/>
                  </a:lnTo>
                  <a:lnTo>
                    <a:pt x="84732" y="180389"/>
                  </a:lnTo>
                  <a:lnTo>
                    <a:pt x="85535" y="180085"/>
                  </a:lnTo>
                  <a:lnTo>
                    <a:pt x="86330" y="179770"/>
                  </a:lnTo>
                  <a:lnTo>
                    <a:pt x="87117" y="179443"/>
                  </a:lnTo>
                  <a:lnTo>
                    <a:pt x="87903" y="179104"/>
                  </a:lnTo>
                  <a:lnTo>
                    <a:pt x="88689" y="178742"/>
                  </a:lnTo>
                  <a:lnTo>
                    <a:pt x="89467" y="178380"/>
                  </a:lnTo>
                  <a:lnTo>
                    <a:pt x="90237" y="177994"/>
                  </a:lnTo>
                  <a:lnTo>
                    <a:pt x="91006" y="177608"/>
                  </a:lnTo>
                  <a:lnTo>
                    <a:pt x="91767" y="177200"/>
                  </a:lnTo>
                  <a:lnTo>
                    <a:pt x="92527" y="176779"/>
                  </a:lnTo>
                  <a:lnTo>
                    <a:pt x="93288" y="176358"/>
                  </a:lnTo>
                  <a:lnTo>
                    <a:pt x="94040" y="175914"/>
                  </a:lnTo>
                  <a:lnTo>
                    <a:pt x="94784" y="175459"/>
                  </a:lnTo>
                  <a:lnTo>
                    <a:pt x="95527" y="174991"/>
                  </a:lnTo>
                  <a:lnTo>
                    <a:pt x="96263" y="174512"/>
                  </a:lnTo>
                  <a:lnTo>
                    <a:pt x="96989" y="174022"/>
                  </a:lnTo>
                  <a:lnTo>
                    <a:pt x="97716" y="173531"/>
                  </a:lnTo>
                  <a:lnTo>
                    <a:pt x="98442" y="173017"/>
                  </a:lnTo>
                  <a:lnTo>
                    <a:pt x="99152" y="172491"/>
                  </a:lnTo>
                  <a:lnTo>
                    <a:pt x="99870" y="171954"/>
                  </a:lnTo>
                  <a:lnTo>
                    <a:pt x="100571" y="171405"/>
                  </a:lnTo>
                  <a:lnTo>
                    <a:pt x="101271" y="170844"/>
                  </a:lnTo>
                  <a:lnTo>
                    <a:pt x="101964" y="170283"/>
                  </a:lnTo>
                  <a:lnTo>
                    <a:pt x="102656" y="169699"/>
                  </a:lnTo>
                  <a:lnTo>
                    <a:pt x="103340" y="169103"/>
                  </a:lnTo>
                  <a:lnTo>
                    <a:pt x="104024" y="168507"/>
                  </a:lnTo>
                  <a:lnTo>
                    <a:pt x="104690" y="167888"/>
                  </a:lnTo>
                  <a:lnTo>
                    <a:pt x="105357" y="167269"/>
                  </a:lnTo>
                  <a:lnTo>
                    <a:pt x="106024" y="166638"/>
                  </a:lnTo>
                  <a:lnTo>
                    <a:pt x="106673" y="165984"/>
                  </a:lnTo>
                  <a:lnTo>
                    <a:pt x="107323" y="165329"/>
                  </a:lnTo>
                  <a:lnTo>
                    <a:pt x="107964" y="164663"/>
                  </a:lnTo>
                  <a:lnTo>
                    <a:pt x="108605" y="163986"/>
                  </a:lnTo>
                  <a:lnTo>
                    <a:pt x="109238" y="163308"/>
                  </a:lnTo>
                  <a:lnTo>
                    <a:pt x="109862" y="162607"/>
                  </a:lnTo>
                  <a:lnTo>
                    <a:pt x="110477" y="161906"/>
                  </a:lnTo>
                  <a:lnTo>
                    <a:pt x="111093" y="161182"/>
                  </a:lnTo>
                  <a:lnTo>
                    <a:pt x="111699" y="160458"/>
                  </a:lnTo>
                  <a:lnTo>
                    <a:pt x="112298" y="159721"/>
                  </a:lnTo>
                  <a:lnTo>
                    <a:pt x="112887" y="158974"/>
                  </a:lnTo>
                  <a:lnTo>
                    <a:pt x="113477" y="158226"/>
                  </a:lnTo>
                  <a:lnTo>
                    <a:pt x="114058" y="157455"/>
                  </a:lnTo>
                  <a:lnTo>
                    <a:pt x="114631" y="156684"/>
                  </a:lnTo>
                  <a:lnTo>
                    <a:pt x="115195" y="155901"/>
                  </a:lnTo>
                  <a:lnTo>
                    <a:pt x="115759" y="155107"/>
                  </a:lnTo>
                  <a:lnTo>
                    <a:pt x="116306" y="154312"/>
                  </a:lnTo>
                  <a:lnTo>
                    <a:pt x="116854" y="153494"/>
                  </a:lnTo>
                  <a:lnTo>
                    <a:pt x="117392" y="152677"/>
                  </a:lnTo>
                  <a:lnTo>
                    <a:pt x="117922" y="151847"/>
                  </a:lnTo>
                  <a:lnTo>
                    <a:pt x="118443" y="151017"/>
                  </a:lnTo>
                  <a:lnTo>
                    <a:pt x="118965" y="150165"/>
                  </a:lnTo>
                  <a:lnTo>
                    <a:pt x="119478" y="149312"/>
                  </a:lnTo>
                  <a:lnTo>
                    <a:pt x="119973" y="148447"/>
                  </a:lnTo>
                  <a:lnTo>
                    <a:pt x="120469" y="147583"/>
                  </a:lnTo>
                  <a:lnTo>
                    <a:pt x="120956" y="146695"/>
                  </a:lnTo>
                  <a:lnTo>
                    <a:pt x="121435" y="145807"/>
                  </a:lnTo>
                  <a:lnTo>
                    <a:pt x="121905" y="144919"/>
                  </a:lnTo>
                  <a:lnTo>
                    <a:pt x="122375" y="144008"/>
                  </a:lnTo>
                  <a:lnTo>
                    <a:pt x="122828" y="143096"/>
                  </a:lnTo>
                  <a:lnTo>
                    <a:pt x="123281" y="142185"/>
                  </a:lnTo>
                  <a:lnTo>
                    <a:pt x="123717" y="141250"/>
                  </a:lnTo>
                  <a:lnTo>
                    <a:pt x="124153" y="140316"/>
                  </a:lnTo>
                  <a:lnTo>
                    <a:pt x="124572" y="139381"/>
                  </a:lnTo>
                  <a:lnTo>
                    <a:pt x="124991" y="138423"/>
                  </a:lnTo>
                  <a:lnTo>
                    <a:pt x="125401" y="137465"/>
                  </a:lnTo>
                  <a:lnTo>
                    <a:pt x="125803" y="136507"/>
                  </a:lnTo>
                  <a:lnTo>
                    <a:pt x="126196" y="135537"/>
                  </a:lnTo>
                  <a:lnTo>
                    <a:pt x="126572" y="134556"/>
                  </a:lnTo>
                  <a:lnTo>
                    <a:pt x="126948" y="133574"/>
                  </a:lnTo>
                  <a:lnTo>
                    <a:pt x="127316" y="132581"/>
                  </a:lnTo>
                  <a:lnTo>
                    <a:pt x="127675" y="131577"/>
                  </a:lnTo>
                  <a:lnTo>
                    <a:pt x="128025" y="130572"/>
                  </a:lnTo>
                  <a:lnTo>
                    <a:pt x="128367" y="129555"/>
                  </a:lnTo>
                  <a:lnTo>
                    <a:pt x="128700" y="128539"/>
                  </a:lnTo>
                  <a:lnTo>
                    <a:pt x="129017" y="127511"/>
                  </a:lnTo>
                  <a:lnTo>
                    <a:pt x="129333" y="126483"/>
                  </a:lnTo>
                  <a:lnTo>
                    <a:pt x="129641" y="125443"/>
                  </a:lnTo>
                  <a:lnTo>
                    <a:pt x="129940" y="124391"/>
                  </a:lnTo>
                  <a:lnTo>
                    <a:pt x="130222" y="123340"/>
                  </a:lnTo>
                  <a:lnTo>
                    <a:pt x="130504" y="122288"/>
                  </a:lnTo>
                  <a:lnTo>
                    <a:pt x="130769" y="121225"/>
                  </a:lnTo>
                  <a:lnTo>
                    <a:pt x="131025" y="120150"/>
                  </a:lnTo>
                  <a:lnTo>
                    <a:pt x="131282" y="119076"/>
                  </a:lnTo>
                  <a:lnTo>
                    <a:pt x="131521" y="118001"/>
                  </a:lnTo>
                  <a:lnTo>
                    <a:pt x="131752" y="116914"/>
                  </a:lnTo>
                  <a:lnTo>
                    <a:pt x="131974" y="115816"/>
                  </a:lnTo>
                  <a:lnTo>
                    <a:pt x="132179" y="114718"/>
                  </a:lnTo>
                  <a:lnTo>
                    <a:pt x="132384" y="113620"/>
                  </a:lnTo>
                  <a:lnTo>
                    <a:pt x="132581" y="112510"/>
                  </a:lnTo>
                  <a:lnTo>
                    <a:pt x="132760" y="111400"/>
                  </a:lnTo>
                  <a:lnTo>
                    <a:pt x="132931" y="110278"/>
                  </a:lnTo>
                  <a:lnTo>
                    <a:pt x="133094" y="109157"/>
                  </a:lnTo>
                  <a:lnTo>
                    <a:pt x="133248" y="108035"/>
                  </a:lnTo>
                  <a:lnTo>
                    <a:pt x="133393" y="106902"/>
                  </a:lnTo>
                  <a:lnTo>
                    <a:pt x="133521" y="105768"/>
                  </a:lnTo>
                  <a:lnTo>
                    <a:pt x="133649" y="104623"/>
                  </a:lnTo>
                  <a:lnTo>
                    <a:pt x="133761" y="103479"/>
                  </a:lnTo>
                  <a:lnTo>
                    <a:pt x="133863" y="102322"/>
                  </a:lnTo>
                  <a:lnTo>
                    <a:pt x="133949" y="101165"/>
                  </a:lnTo>
                  <a:lnTo>
                    <a:pt x="134034" y="100009"/>
                  </a:lnTo>
                  <a:lnTo>
                    <a:pt x="134102" y="98852"/>
                  </a:lnTo>
                  <a:lnTo>
                    <a:pt x="134162" y="97684"/>
                  </a:lnTo>
                  <a:lnTo>
                    <a:pt x="134214" y="96504"/>
                  </a:lnTo>
                  <a:lnTo>
                    <a:pt x="134248" y="95335"/>
                  </a:lnTo>
                  <a:lnTo>
                    <a:pt x="134273" y="94155"/>
                  </a:lnTo>
                  <a:lnTo>
                    <a:pt x="134290" y="92975"/>
                  </a:lnTo>
                  <a:lnTo>
                    <a:pt x="134299" y="91784"/>
                  </a:lnTo>
                  <a:lnTo>
                    <a:pt x="134290" y="90604"/>
                  </a:lnTo>
                  <a:lnTo>
                    <a:pt x="134273" y="89412"/>
                  </a:lnTo>
                  <a:lnTo>
                    <a:pt x="134248" y="88232"/>
                  </a:lnTo>
                  <a:lnTo>
                    <a:pt x="134214" y="87064"/>
                  </a:lnTo>
                  <a:lnTo>
                    <a:pt x="134162" y="85895"/>
                  </a:lnTo>
                  <a:lnTo>
                    <a:pt x="134102" y="84727"/>
                  </a:lnTo>
                  <a:lnTo>
                    <a:pt x="134034" y="83559"/>
                  </a:lnTo>
                  <a:lnTo>
                    <a:pt x="133949" y="82402"/>
                  </a:lnTo>
                  <a:lnTo>
                    <a:pt x="133863" y="81245"/>
                  </a:lnTo>
                  <a:lnTo>
                    <a:pt x="133761" y="80100"/>
                  </a:lnTo>
                  <a:lnTo>
                    <a:pt x="133649" y="78944"/>
                  </a:lnTo>
                  <a:lnTo>
                    <a:pt x="133521" y="77811"/>
                  </a:lnTo>
                  <a:lnTo>
                    <a:pt x="133393" y="76666"/>
                  </a:lnTo>
                  <a:lnTo>
                    <a:pt x="133248" y="75544"/>
                  </a:lnTo>
                  <a:lnTo>
                    <a:pt x="133094" y="74411"/>
                  </a:lnTo>
                  <a:lnTo>
                    <a:pt x="132931" y="73289"/>
                  </a:lnTo>
                  <a:lnTo>
                    <a:pt x="132760" y="72168"/>
                  </a:lnTo>
                  <a:lnTo>
                    <a:pt x="132581" y="71058"/>
                  </a:lnTo>
                  <a:lnTo>
                    <a:pt x="132384" y="69948"/>
                  </a:lnTo>
                  <a:lnTo>
                    <a:pt x="132179" y="68850"/>
                  </a:lnTo>
                  <a:lnTo>
                    <a:pt x="131974" y="67751"/>
                  </a:lnTo>
                  <a:lnTo>
                    <a:pt x="131752" y="66653"/>
                  </a:lnTo>
                  <a:lnTo>
                    <a:pt x="131521" y="65578"/>
                  </a:lnTo>
                  <a:lnTo>
                    <a:pt x="131282" y="64492"/>
                  </a:lnTo>
                  <a:lnTo>
                    <a:pt x="131025" y="63417"/>
                  </a:lnTo>
                  <a:lnTo>
                    <a:pt x="130769" y="62354"/>
                  </a:lnTo>
                  <a:lnTo>
                    <a:pt x="130504" y="61290"/>
                  </a:lnTo>
                  <a:lnTo>
                    <a:pt x="130222" y="60227"/>
                  </a:lnTo>
                  <a:lnTo>
                    <a:pt x="129940" y="59176"/>
                  </a:lnTo>
                  <a:lnTo>
                    <a:pt x="129641" y="58136"/>
                  </a:lnTo>
                  <a:lnTo>
                    <a:pt x="129333" y="57096"/>
                  </a:lnTo>
                  <a:lnTo>
                    <a:pt x="129017" y="56056"/>
                  </a:lnTo>
                  <a:lnTo>
                    <a:pt x="128700" y="55028"/>
                  </a:lnTo>
                  <a:lnTo>
                    <a:pt x="128367" y="54012"/>
                  </a:lnTo>
                  <a:lnTo>
                    <a:pt x="128025" y="52995"/>
                  </a:lnTo>
                  <a:lnTo>
                    <a:pt x="127675" y="51991"/>
                  </a:lnTo>
                  <a:lnTo>
                    <a:pt x="127316" y="50998"/>
                  </a:lnTo>
                  <a:lnTo>
                    <a:pt x="126948" y="50004"/>
                  </a:lnTo>
                  <a:lnTo>
                    <a:pt x="126572" y="49011"/>
                  </a:lnTo>
                  <a:lnTo>
                    <a:pt x="126196" y="48042"/>
                  </a:lnTo>
                  <a:lnTo>
                    <a:pt x="125803" y="47060"/>
                  </a:lnTo>
                  <a:lnTo>
                    <a:pt x="125401" y="46102"/>
                  </a:lnTo>
                  <a:lnTo>
                    <a:pt x="124991" y="45144"/>
                  </a:lnTo>
                  <a:lnTo>
                    <a:pt x="124572" y="44198"/>
                  </a:lnTo>
                  <a:lnTo>
                    <a:pt x="124153" y="43252"/>
                  </a:lnTo>
                  <a:lnTo>
                    <a:pt x="123717" y="42317"/>
                  </a:lnTo>
                  <a:lnTo>
                    <a:pt x="123281" y="41394"/>
                  </a:lnTo>
                  <a:lnTo>
                    <a:pt x="122828" y="40471"/>
                  </a:lnTo>
                  <a:lnTo>
                    <a:pt x="122375" y="39560"/>
                  </a:lnTo>
                  <a:lnTo>
                    <a:pt x="121905" y="38648"/>
                  </a:lnTo>
                  <a:lnTo>
                    <a:pt x="121435" y="37760"/>
                  </a:lnTo>
                  <a:lnTo>
                    <a:pt x="120956" y="36873"/>
                  </a:lnTo>
                  <a:lnTo>
                    <a:pt x="120469" y="35996"/>
                  </a:lnTo>
                  <a:lnTo>
                    <a:pt x="119973" y="35120"/>
                  </a:lnTo>
                  <a:lnTo>
                    <a:pt x="119478" y="34256"/>
                  </a:lnTo>
                  <a:lnTo>
                    <a:pt x="118965" y="33403"/>
                  </a:lnTo>
                  <a:lnTo>
                    <a:pt x="118443" y="32561"/>
                  </a:lnTo>
                  <a:lnTo>
                    <a:pt x="117922" y="31720"/>
                  </a:lnTo>
                  <a:lnTo>
                    <a:pt x="117392" y="30891"/>
                  </a:lnTo>
                  <a:lnTo>
                    <a:pt x="116854" y="30073"/>
                  </a:lnTo>
                  <a:lnTo>
                    <a:pt x="116306" y="29267"/>
                  </a:lnTo>
                  <a:lnTo>
                    <a:pt x="115759" y="28461"/>
                  </a:lnTo>
                  <a:lnTo>
                    <a:pt x="115195" y="27666"/>
                  </a:lnTo>
                  <a:lnTo>
                    <a:pt x="114631" y="26883"/>
                  </a:lnTo>
                  <a:lnTo>
                    <a:pt x="114058" y="26112"/>
                  </a:lnTo>
                  <a:lnTo>
                    <a:pt x="113477" y="25353"/>
                  </a:lnTo>
                  <a:lnTo>
                    <a:pt x="112887" y="24594"/>
                  </a:lnTo>
                  <a:lnTo>
                    <a:pt x="112298" y="23846"/>
                  </a:lnTo>
                  <a:lnTo>
                    <a:pt x="111699" y="23110"/>
                  </a:lnTo>
                  <a:lnTo>
                    <a:pt x="111093" y="22385"/>
                  </a:lnTo>
                  <a:lnTo>
                    <a:pt x="110477" y="21673"/>
                  </a:lnTo>
                  <a:lnTo>
                    <a:pt x="109862" y="20960"/>
                  </a:lnTo>
                  <a:lnTo>
                    <a:pt x="109238" y="20271"/>
                  </a:lnTo>
                  <a:lnTo>
                    <a:pt x="108605" y="19581"/>
                  </a:lnTo>
                  <a:lnTo>
                    <a:pt x="107964" y="18904"/>
                  </a:lnTo>
                  <a:lnTo>
                    <a:pt x="107323" y="18238"/>
                  </a:lnTo>
                  <a:lnTo>
                    <a:pt x="106673" y="17584"/>
                  </a:lnTo>
                  <a:lnTo>
                    <a:pt x="106024" y="16941"/>
                  </a:lnTo>
                  <a:lnTo>
                    <a:pt x="105357" y="16298"/>
                  </a:lnTo>
                  <a:lnTo>
                    <a:pt x="104690" y="15679"/>
                  </a:lnTo>
                  <a:lnTo>
                    <a:pt x="104024" y="15060"/>
                  </a:lnTo>
                  <a:lnTo>
                    <a:pt x="103340" y="14464"/>
                  </a:lnTo>
                  <a:lnTo>
                    <a:pt x="102656" y="13868"/>
                  </a:lnTo>
                  <a:lnTo>
                    <a:pt x="101964" y="13296"/>
                  </a:lnTo>
                  <a:lnTo>
                    <a:pt x="101271" y="12723"/>
                  </a:lnTo>
                  <a:lnTo>
                    <a:pt x="100571" y="12163"/>
                  </a:lnTo>
                  <a:lnTo>
                    <a:pt x="99870" y="11613"/>
                  </a:lnTo>
                  <a:lnTo>
                    <a:pt x="99152" y="11076"/>
                  </a:lnTo>
                  <a:lnTo>
                    <a:pt x="98442" y="10562"/>
                  </a:lnTo>
                  <a:lnTo>
                    <a:pt x="97716" y="10048"/>
                  </a:lnTo>
                  <a:lnTo>
                    <a:pt x="96989" y="9546"/>
                  </a:lnTo>
                  <a:lnTo>
                    <a:pt x="96263" y="9055"/>
                  </a:lnTo>
                  <a:lnTo>
                    <a:pt x="95527" y="8576"/>
                  </a:lnTo>
                  <a:lnTo>
                    <a:pt x="94784" y="8109"/>
                  </a:lnTo>
                  <a:lnTo>
                    <a:pt x="94040" y="7653"/>
                  </a:lnTo>
                  <a:lnTo>
                    <a:pt x="93288" y="7221"/>
                  </a:lnTo>
                  <a:lnTo>
                    <a:pt x="92527" y="6788"/>
                  </a:lnTo>
                  <a:lnTo>
                    <a:pt x="91767" y="6368"/>
                  </a:lnTo>
                  <a:lnTo>
                    <a:pt x="91006" y="5970"/>
                  </a:lnTo>
                  <a:lnTo>
                    <a:pt x="90237" y="5573"/>
                  </a:lnTo>
                  <a:lnTo>
                    <a:pt x="89467" y="5188"/>
                  </a:lnTo>
                  <a:lnTo>
                    <a:pt x="88689" y="4826"/>
                  </a:lnTo>
                  <a:lnTo>
                    <a:pt x="87903" y="4475"/>
                  </a:lnTo>
                  <a:lnTo>
                    <a:pt x="87117" y="4125"/>
                  </a:lnTo>
                  <a:lnTo>
                    <a:pt x="86330" y="3797"/>
                  </a:lnTo>
                  <a:lnTo>
                    <a:pt x="85535" y="3482"/>
                  </a:lnTo>
                  <a:lnTo>
                    <a:pt x="84732" y="3178"/>
                  </a:lnTo>
                  <a:lnTo>
                    <a:pt x="83929" y="2898"/>
                  </a:lnTo>
                  <a:lnTo>
                    <a:pt x="83125" y="2617"/>
                  </a:lnTo>
                  <a:lnTo>
                    <a:pt x="82313" y="2349"/>
                  </a:lnTo>
                  <a:lnTo>
                    <a:pt x="81501" y="2103"/>
                  </a:lnTo>
                  <a:lnTo>
                    <a:pt x="80680" y="1870"/>
                  </a:lnTo>
                  <a:lnTo>
                    <a:pt x="79860" y="1648"/>
                  </a:lnTo>
                  <a:lnTo>
                    <a:pt x="79039" y="1437"/>
                  </a:lnTo>
                  <a:lnTo>
                    <a:pt x="78210" y="1239"/>
                  </a:lnTo>
                  <a:lnTo>
                    <a:pt x="77373" y="1064"/>
                  </a:lnTo>
                  <a:lnTo>
                    <a:pt x="76543" y="888"/>
                  </a:lnTo>
                  <a:lnTo>
                    <a:pt x="75697" y="736"/>
                  </a:lnTo>
                  <a:lnTo>
                    <a:pt x="74860" y="596"/>
                  </a:lnTo>
                  <a:lnTo>
                    <a:pt x="74013" y="479"/>
                  </a:lnTo>
                  <a:lnTo>
                    <a:pt x="73167" y="363"/>
                  </a:lnTo>
                  <a:lnTo>
                    <a:pt x="72312" y="269"/>
                  </a:lnTo>
                  <a:lnTo>
                    <a:pt x="71458" y="187"/>
                  </a:lnTo>
                  <a:lnTo>
                    <a:pt x="70603" y="117"/>
                  </a:lnTo>
                  <a:lnTo>
                    <a:pt x="69748" y="70"/>
                  </a:lnTo>
                  <a:lnTo>
                    <a:pt x="68885" y="35"/>
                  </a:lnTo>
                  <a:lnTo>
                    <a:pt x="68013" y="12"/>
                  </a:lnTo>
                  <a:lnTo>
                    <a:pt x="6715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92304" y="5835836"/>
              <a:ext cx="344176" cy="512713"/>
            </a:xfrm>
            <a:custGeom>
              <a:avLst/>
              <a:gdLst/>
              <a:ahLst/>
              <a:cxnLst/>
              <a:rect l="l" t="t" r="r" b="b"/>
              <a:pathLst>
                <a:path w="57030" h="114765" extrusionOk="0">
                  <a:moveTo>
                    <a:pt x="28668" y="10749"/>
                  </a:moveTo>
                  <a:lnTo>
                    <a:pt x="29113" y="10772"/>
                  </a:lnTo>
                  <a:lnTo>
                    <a:pt x="29429" y="10795"/>
                  </a:lnTo>
                  <a:lnTo>
                    <a:pt x="29797" y="10830"/>
                  </a:lnTo>
                  <a:lnTo>
                    <a:pt x="30224" y="10889"/>
                  </a:lnTo>
                  <a:lnTo>
                    <a:pt x="30694" y="10971"/>
                  </a:lnTo>
                  <a:lnTo>
                    <a:pt x="31198" y="11076"/>
                  </a:lnTo>
                  <a:lnTo>
                    <a:pt x="31745" y="11204"/>
                  </a:lnTo>
                  <a:lnTo>
                    <a:pt x="32318" y="11356"/>
                  </a:lnTo>
                  <a:lnTo>
                    <a:pt x="32925" y="11555"/>
                  </a:lnTo>
                  <a:lnTo>
                    <a:pt x="33233" y="11660"/>
                  </a:lnTo>
                  <a:lnTo>
                    <a:pt x="33540" y="11777"/>
                  </a:lnTo>
                  <a:lnTo>
                    <a:pt x="33857" y="11905"/>
                  </a:lnTo>
                  <a:lnTo>
                    <a:pt x="34182" y="12045"/>
                  </a:lnTo>
                  <a:lnTo>
                    <a:pt x="34506" y="12197"/>
                  </a:lnTo>
                  <a:lnTo>
                    <a:pt x="34831" y="12349"/>
                  </a:lnTo>
                  <a:lnTo>
                    <a:pt x="35156" y="12524"/>
                  </a:lnTo>
                  <a:lnTo>
                    <a:pt x="35481" y="12711"/>
                  </a:lnTo>
                  <a:lnTo>
                    <a:pt x="35806" y="12898"/>
                  </a:lnTo>
                  <a:lnTo>
                    <a:pt x="36130" y="13109"/>
                  </a:lnTo>
                  <a:lnTo>
                    <a:pt x="36455" y="13331"/>
                  </a:lnTo>
                  <a:lnTo>
                    <a:pt x="36780" y="13564"/>
                  </a:lnTo>
                  <a:lnTo>
                    <a:pt x="37096" y="13810"/>
                  </a:lnTo>
                  <a:lnTo>
                    <a:pt x="37412" y="14067"/>
                  </a:lnTo>
                  <a:lnTo>
                    <a:pt x="37729" y="14347"/>
                  </a:lnTo>
                  <a:lnTo>
                    <a:pt x="38036" y="14639"/>
                  </a:lnTo>
                  <a:lnTo>
                    <a:pt x="38344" y="14943"/>
                  </a:lnTo>
                  <a:lnTo>
                    <a:pt x="38635" y="15270"/>
                  </a:lnTo>
                  <a:lnTo>
                    <a:pt x="38934" y="15609"/>
                  </a:lnTo>
                  <a:lnTo>
                    <a:pt x="39216" y="15959"/>
                  </a:lnTo>
                  <a:lnTo>
                    <a:pt x="39490" y="16333"/>
                  </a:lnTo>
                  <a:lnTo>
                    <a:pt x="39763" y="16719"/>
                  </a:lnTo>
                  <a:lnTo>
                    <a:pt x="40019" y="17128"/>
                  </a:lnTo>
                  <a:lnTo>
                    <a:pt x="40267" y="17548"/>
                  </a:lnTo>
                  <a:lnTo>
                    <a:pt x="40507" y="17992"/>
                  </a:lnTo>
                  <a:lnTo>
                    <a:pt x="40737" y="18448"/>
                  </a:lnTo>
                  <a:lnTo>
                    <a:pt x="40951" y="18927"/>
                  </a:lnTo>
                  <a:lnTo>
                    <a:pt x="41156" y="19429"/>
                  </a:lnTo>
                  <a:lnTo>
                    <a:pt x="41353" y="19955"/>
                  </a:lnTo>
                  <a:lnTo>
                    <a:pt x="41532" y="20492"/>
                  </a:lnTo>
                  <a:lnTo>
                    <a:pt x="41695" y="21053"/>
                  </a:lnTo>
                  <a:lnTo>
                    <a:pt x="41849" y="21637"/>
                  </a:lnTo>
                  <a:lnTo>
                    <a:pt x="41985" y="22233"/>
                  </a:lnTo>
                  <a:lnTo>
                    <a:pt x="42105" y="22864"/>
                  </a:lnTo>
                  <a:lnTo>
                    <a:pt x="42208" y="23507"/>
                  </a:lnTo>
                  <a:lnTo>
                    <a:pt x="42293" y="24173"/>
                  </a:lnTo>
                  <a:lnTo>
                    <a:pt x="42353" y="24874"/>
                  </a:lnTo>
                  <a:lnTo>
                    <a:pt x="42404" y="25586"/>
                  </a:lnTo>
                  <a:lnTo>
                    <a:pt x="42438" y="26322"/>
                  </a:lnTo>
                  <a:lnTo>
                    <a:pt x="42447" y="26708"/>
                  </a:lnTo>
                  <a:lnTo>
                    <a:pt x="42447" y="27093"/>
                  </a:lnTo>
                  <a:lnTo>
                    <a:pt x="42447" y="41195"/>
                  </a:lnTo>
                  <a:lnTo>
                    <a:pt x="14582" y="41195"/>
                  </a:lnTo>
                  <a:lnTo>
                    <a:pt x="14582" y="27093"/>
                  </a:lnTo>
                  <a:lnTo>
                    <a:pt x="14582" y="26708"/>
                  </a:lnTo>
                  <a:lnTo>
                    <a:pt x="14591" y="26322"/>
                  </a:lnTo>
                  <a:lnTo>
                    <a:pt x="14625" y="25586"/>
                  </a:lnTo>
                  <a:lnTo>
                    <a:pt x="14668" y="24874"/>
                  </a:lnTo>
                  <a:lnTo>
                    <a:pt x="14736" y="24173"/>
                  </a:lnTo>
                  <a:lnTo>
                    <a:pt x="14821" y="23507"/>
                  </a:lnTo>
                  <a:lnTo>
                    <a:pt x="14924" y="22864"/>
                  </a:lnTo>
                  <a:lnTo>
                    <a:pt x="15044" y="22233"/>
                  </a:lnTo>
                  <a:lnTo>
                    <a:pt x="15180" y="21637"/>
                  </a:lnTo>
                  <a:lnTo>
                    <a:pt x="15334" y="21053"/>
                  </a:lnTo>
                  <a:lnTo>
                    <a:pt x="15497" y="20492"/>
                  </a:lnTo>
                  <a:lnTo>
                    <a:pt x="15676" y="19955"/>
                  </a:lnTo>
                  <a:lnTo>
                    <a:pt x="15864" y="19429"/>
                  </a:lnTo>
                  <a:lnTo>
                    <a:pt x="16069" y="18927"/>
                  </a:lnTo>
                  <a:lnTo>
                    <a:pt x="16292" y="18448"/>
                  </a:lnTo>
                  <a:lnTo>
                    <a:pt x="16522" y="17992"/>
                  </a:lnTo>
                  <a:lnTo>
                    <a:pt x="16762" y="17548"/>
                  </a:lnTo>
                  <a:lnTo>
                    <a:pt x="17010" y="17128"/>
                  </a:lnTo>
                  <a:lnTo>
                    <a:pt x="17266" y="16719"/>
                  </a:lnTo>
                  <a:lnTo>
                    <a:pt x="17540" y="16333"/>
                  </a:lnTo>
                  <a:lnTo>
                    <a:pt x="17813" y="15959"/>
                  </a:lnTo>
                  <a:lnTo>
                    <a:pt x="18095" y="15609"/>
                  </a:lnTo>
                  <a:lnTo>
                    <a:pt x="18386" y="15270"/>
                  </a:lnTo>
                  <a:lnTo>
                    <a:pt x="18685" y="14943"/>
                  </a:lnTo>
                  <a:lnTo>
                    <a:pt x="18993" y="14639"/>
                  </a:lnTo>
                  <a:lnTo>
                    <a:pt x="19300" y="14347"/>
                  </a:lnTo>
                  <a:lnTo>
                    <a:pt x="19608" y="14067"/>
                  </a:lnTo>
                  <a:lnTo>
                    <a:pt x="19924" y="13810"/>
                  </a:lnTo>
                  <a:lnTo>
                    <a:pt x="20249" y="13564"/>
                  </a:lnTo>
                  <a:lnTo>
                    <a:pt x="20574" y="13331"/>
                  </a:lnTo>
                  <a:lnTo>
                    <a:pt x="20899" y="13109"/>
                  </a:lnTo>
                  <a:lnTo>
                    <a:pt x="21224" y="12898"/>
                  </a:lnTo>
                  <a:lnTo>
                    <a:pt x="21548" y="12711"/>
                  </a:lnTo>
                  <a:lnTo>
                    <a:pt x="21873" y="12524"/>
                  </a:lnTo>
                  <a:lnTo>
                    <a:pt x="22198" y="12349"/>
                  </a:lnTo>
                  <a:lnTo>
                    <a:pt x="22523" y="12197"/>
                  </a:lnTo>
                  <a:lnTo>
                    <a:pt x="22848" y="12045"/>
                  </a:lnTo>
                  <a:lnTo>
                    <a:pt x="23164" y="11905"/>
                  </a:lnTo>
                  <a:lnTo>
                    <a:pt x="23480" y="11777"/>
                  </a:lnTo>
                  <a:lnTo>
                    <a:pt x="23796" y="11660"/>
                  </a:lnTo>
                  <a:lnTo>
                    <a:pt x="24104" y="11555"/>
                  </a:lnTo>
                  <a:lnTo>
                    <a:pt x="24702" y="11356"/>
                  </a:lnTo>
                  <a:lnTo>
                    <a:pt x="25284" y="11204"/>
                  </a:lnTo>
                  <a:lnTo>
                    <a:pt x="25831" y="11076"/>
                  </a:lnTo>
                  <a:lnTo>
                    <a:pt x="26335" y="10971"/>
                  </a:lnTo>
                  <a:lnTo>
                    <a:pt x="26805" y="10889"/>
                  </a:lnTo>
                  <a:lnTo>
                    <a:pt x="27224" y="10830"/>
                  </a:lnTo>
                  <a:lnTo>
                    <a:pt x="27600" y="10795"/>
                  </a:lnTo>
                  <a:lnTo>
                    <a:pt x="27916" y="10772"/>
                  </a:lnTo>
                  <a:lnTo>
                    <a:pt x="28361" y="10749"/>
                  </a:lnTo>
                  <a:close/>
                  <a:moveTo>
                    <a:pt x="28728" y="59853"/>
                  </a:moveTo>
                  <a:lnTo>
                    <a:pt x="28933" y="59865"/>
                  </a:lnTo>
                  <a:lnTo>
                    <a:pt x="29147" y="59876"/>
                  </a:lnTo>
                  <a:lnTo>
                    <a:pt x="29352" y="59912"/>
                  </a:lnTo>
                  <a:lnTo>
                    <a:pt x="29566" y="59935"/>
                  </a:lnTo>
                  <a:lnTo>
                    <a:pt x="29771" y="59982"/>
                  </a:lnTo>
                  <a:lnTo>
                    <a:pt x="29976" y="60028"/>
                  </a:lnTo>
                  <a:lnTo>
                    <a:pt x="30173" y="60075"/>
                  </a:lnTo>
                  <a:lnTo>
                    <a:pt x="30574" y="60204"/>
                  </a:lnTo>
                  <a:lnTo>
                    <a:pt x="30968" y="60355"/>
                  </a:lnTo>
                  <a:lnTo>
                    <a:pt x="31344" y="60531"/>
                  </a:lnTo>
                  <a:lnTo>
                    <a:pt x="31720" y="60729"/>
                  </a:lnTo>
                  <a:lnTo>
                    <a:pt x="32087" y="60963"/>
                  </a:lnTo>
                  <a:lnTo>
                    <a:pt x="32446" y="61208"/>
                  </a:lnTo>
                  <a:lnTo>
                    <a:pt x="32788" y="61477"/>
                  </a:lnTo>
                  <a:lnTo>
                    <a:pt x="33122" y="61769"/>
                  </a:lnTo>
                  <a:lnTo>
                    <a:pt x="33446" y="62085"/>
                  </a:lnTo>
                  <a:lnTo>
                    <a:pt x="33754" y="62423"/>
                  </a:lnTo>
                  <a:lnTo>
                    <a:pt x="34053" y="62774"/>
                  </a:lnTo>
                  <a:lnTo>
                    <a:pt x="34344" y="63148"/>
                  </a:lnTo>
                  <a:lnTo>
                    <a:pt x="34617" y="63545"/>
                  </a:lnTo>
                  <a:lnTo>
                    <a:pt x="34874" y="63954"/>
                  </a:lnTo>
                  <a:lnTo>
                    <a:pt x="35122" y="64375"/>
                  </a:lnTo>
                  <a:lnTo>
                    <a:pt x="35353" y="64818"/>
                  </a:lnTo>
                  <a:lnTo>
                    <a:pt x="35566" y="65274"/>
                  </a:lnTo>
                  <a:lnTo>
                    <a:pt x="35763" y="65741"/>
                  </a:lnTo>
                  <a:lnTo>
                    <a:pt x="35942" y="66232"/>
                  </a:lnTo>
                  <a:lnTo>
                    <a:pt x="36105" y="66735"/>
                  </a:lnTo>
                  <a:lnTo>
                    <a:pt x="36259" y="67237"/>
                  </a:lnTo>
                  <a:lnTo>
                    <a:pt x="36387" y="67763"/>
                  </a:lnTo>
                  <a:lnTo>
                    <a:pt x="36498" y="68300"/>
                  </a:lnTo>
                  <a:lnTo>
                    <a:pt x="36592" y="68849"/>
                  </a:lnTo>
                  <a:lnTo>
                    <a:pt x="36626" y="69118"/>
                  </a:lnTo>
                  <a:lnTo>
                    <a:pt x="36660" y="69398"/>
                  </a:lnTo>
                  <a:lnTo>
                    <a:pt x="36686" y="69679"/>
                  </a:lnTo>
                  <a:lnTo>
                    <a:pt x="36712" y="69959"/>
                  </a:lnTo>
                  <a:lnTo>
                    <a:pt x="36729" y="70251"/>
                  </a:lnTo>
                  <a:lnTo>
                    <a:pt x="36746" y="70532"/>
                  </a:lnTo>
                  <a:lnTo>
                    <a:pt x="36754" y="70824"/>
                  </a:lnTo>
                  <a:lnTo>
                    <a:pt x="36754" y="71116"/>
                  </a:lnTo>
                  <a:lnTo>
                    <a:pt x="36754" y="71548"/>
                  </a:lnTo>
                  <a:lnTo>
                    <a:pt x="36729" y="71969"/>
                  </a:lnTo>
                  <a:lnTo>
                    <a:pt x="36703" y="72389"/>
                  </a:lnTo>
                  <a:lnTo>
                    <a:pt x="36660" y="72810"/>
                  </a:lnTo>
                  <a:lnTo>
                    <a:pt x="36609" y="73219"/>
                  </a:lnTo>
                  <a:lnTo>
                    <a:pt x="36549" y="73628"/>
                  </a:lnTo>
                  <a:lnTo>
                    <a:pt x="36481" y="74025"/>
                  </a:lnTo>
                  <a:lnTo>
                    <a:pt x="36395" y="74422"/>
                  </a:lnTo>
                  <a:lnTo>
                    <a:pt x="36301" y="74819"/>
                  </a:lnTo>
                  <a:lnTo>
                    <a:pt x="36199" y="75193"/>
                  </a:lnTo>
                  <a:lnTo>
                    <a:pt x="36088" y="75579"/>
                  </a:lnTo>
                  <a:lnTo>
                    <a:pt x="35959" y="75941"/>
                  </a:lnTo>
                  <a:lnTo>
                    <a:pt x="35831" y="76303"/>
                  </a:lnTo>
                  <a:lnTo>
                    <a:pt x="35686" y="76665"/>
                  </a:lnTo>
                  <a:lnTo>
                    <a:pt x="35541" y="77004"/>
                  </a:lnTo>
                  <a:lnTo>
                    <a:pt x="35378" y="77343"/>
                  </a:lnTo>
                  <a:lnTo>
                    <a:pt x="35216" y="77670"/>
                  </a:lnTo>
                  <a:lnTo>
                    <a:pt x="35036" y="77997"/>
                  </a:lnTo>
                  <a:lnTo>
                    <a:pt x="34857" y="78313"/>
                  </a:lnTo>
                  <a:lnTo>
                    <a:pt x="34669" y="78616"/>
                  </a:lnTo>
                  <a:lnTo>
                    <a:pt x="34464" y="78908"/>
                  </a:lnTo>
                  <a:lnTo>
                    <a:pt x="34258" y="79189"/>
                  </a:lnTo>
                  <a:lnTo>
                    <a:pt x="34045" y="79469"/>
                  </a:lnTo>
                  <a:lnTo>
                    <a:pt x="33823" y="79726"/>
                  </a:lnTo>
                  <a:lnTo>
                    <a:pt x="33600" y="79983"/>
                  </a:lnTo>
                  <a:lnTo>
                    <a:pt x="33361" y="80229"/>
                  </a:lnTo>
                  <a:lnTo>
                    <a:pt x="33122" y="80451"/>
                  </a:lnTo>
                  <a:lnTo>
                    <a:pt x="32874" y="80673"/>
                  </a:lnTo>
                  <a:lnTo>
                    <a:pt x="32626" y="80883"/>
                  </a:lnTo>
                  <a:lnTo>
                    <a:pt x="32369" y="81070"/>
                  </a:lnTo>
                  <a:lnTo>
                    <a:pt x="32104" y="81257"/>
                  </a:lnTo>
                  <a:lnTo>
                    <a:pt x="31831" y="81432"/>
                  </a:lnTo>
                  <a:lnTo>
                    <a:pt x="31831" y="96492"/>
                  </a:lnTo>
                  <a:lnTo>
                    <a:pt x="31831" y="96725"/>
                  </a:lnTo>
                  <a:lnTo>
                    <a:pt x="31814" y="96959"/>
                  </a:lnTo>
                  <a:lnTo>
                    <a:pt x="31797" y="97181"/>
                  </a:lnTo>
                  <a:lnTo>
                    <a:pt x="31763" y="97403"/>
                  </a:lnTo>
                  <a:lnTo>
                    <a:pt x="31728" y="97625"/>
                  </a:lnTo>
                  <a:lnTo>
                    <a:pt x="31686" y="97835"/>
                  </a:lnTo>
                  <a:lnTo>
                    <a:pt x="31634" y="98045"/>
                  </a:lnTo>
                  <a:lnTo>
                    <a:pt x="31575" y="98256"/>
                  </a:lnTo>
                  <a:lnTo>
                    <a:pt x="31506" y="98454"/>
                  </a:lnTo>
                  <a:lnTo>
                    <a:pt x="31429" y="98653"/>
                  </a:lnTo>
                  <a:lnTo>
                    <a:pt x="31352" y="98840"/>
                  </a:lnTo>
                  <a:lnTo>
                    <a:pt x="31267" y="99027"/>
                  </a:lnTo>
                  <a:lnTo>
                    <a:pt x="31173" y="99202"/>
                  </a:lnTo>
                  <a:lnTo>
                    <a:pt x="31070" y="99377"/>
                  </a:lnTo>
                  <a:lnTo>
                    <a:pt x="30968" y="99541"/>
                  </a:lnTo>
                  <a:lnTo>
                    <a:pt x="30857" y="99705"/>
                  </a:lnTo>
                  <a:lnTo>
                    <a:pt x="30745" y="99845"/>
                  </a:lnTo>
                  <a:lnTo>
                    <a:pt x="30626" y="99997"/>
                  </a:lnTo>
                  <a:lnTo>
                    <a:pt x="30498" y="100125"/>
                  </a:lnTo>
                  <a:lnTo>
                    <a:pt x="30369" y="100254"/>
                  </a:lnTo>
                  <a:lnTo>
                    <a:pt x="30233" y="100370"/>
                  </a:lnTo>
                  <a:lnTo>
                    <a:pt x="30096" y="100487"/>
                  </a:lnTo>
                  <a:lnTo>
                    <a:pt x="29951" y="100581"/>
                  </a:lnTo>
                  <a:lnTo>
                    <a:pt x="29805" y="100674"/>
                  </a:lnTo>
                  <a:lnTo>
                    <a:pt x="29651" y="100756"/>
                  </a:lnTo>
                  <a:lnTo>
                    <a:pt x="29497" y="100826"/>
                  </a:lnTo>
                  <a:lnTo>
                    <a:pt x="29344" y="100885"/>
                  </a:lnTo>
                  <a:lnTo>
                    <a:pt x="29181" y="100943"/>
                  </a:lnTo>
                  <a:lnTo>
                    <a:pt x="29019" y="100978"/>
                  </a:lnTo>
                  <a:lnTo>
                    <a:pt x="28848" y="101013"/>
                  </a:lnTo>
                  <a:lnTo>
                    <a:pt x="28685" y="101025"/>
                  </a:lnTo>
                  <a:lnTo>
                    <a:pt x="28515" y="101036"/>
                  </a:lnTo>
                  <a:lnTo>
                    <a:pt x="28344" y="101025"/>
                  </a:lnTo>
                  <a:lnTo>
                    <a:pt x="28173" y="101013"/>
                  </a:lnTo>
                  <a:lnTo>
                    <a:pt x="28010" y="100978"/>
                  </a:lnTo>
                  <a:lnTo>
                    <a:pt x="27848" y="100943"/>
                  </a:lnTo>
                  <a:lnTo>
                    <a:pt x="27685" y="100885"/>
                  </a:lnTo>
                  <a:lnTo>
                    <a:pt x="27532" y="100826"/>
                  </a:lnTo>
                  <a:lnTo>
                    <a:pt x="27378" y="100756"/>
                  </a:lnTo>
                  <a:lnTo>
                    <a:pt x="27224" y="100674"/>
                  </a:lnTo>
                  <a:lnTo>
                    <a:pt x="27079" y="100581"/>
                  </a:lnTo>
                  <a:lnTo>
                    <a:pt x="26933" y="100487"/>
                  </a:lnTo>
                  <a:lnTo>
                    <a:pt x="26796" y="100370"/>
                  </a:lnTo>
                  <a:lnTo>
                    <a:pt x="26660" y="100254"/>
                  </a:lnTo>
                  <a:lnTo>
                    <a:pt x="26532" y="100125"/>
                  </a:lnTo>
                  <a:lnTo>
                    <a:pt x="26403" y="99997"/>
                  </a:lnTo>
                  <a:lnTo>
                    <a:pt x="26284" y="99845"/>
                  </a:lnTo>
                  <a:lnTo>
                    <a:pt x="26173" y="99705"/>
                  </a:lnTo>
                  <a:lnTo>
                    <a:pt x="26061" y="99541"/>
                  </a:lnTo>
                  <a:lnTo>
                    <a:pt x="25959" y="99377"/>
                  </a:lnTo>
                  <a:lnTo>
                    <a:pt x="25856" y="99202"/>
                  </a:lnTo>
                  <a:lnTo>
                    <a:pt x="25762" y="99027"/>
                  </a:lnTo>
                  <a:lnTo>
                    <a:pt x="25677" y="98840"/>
                  </a:lnTo>
                  <a:lnTo>
                    <a:pt x="25600" y="98653"/>
                  </a:lnTo>
                  <a:lnTo>
                    <a:pt x="25523" y="98454"/>
                  </a:lnTo>
                  <a:lnTo>
                    <a:pt x="25455" y="98256"/>
                  </a:lnTo>
                  <a:lnTo>
                    <a:pt x="25395" y="98045"/>
                  </a:lnTo>
                  <a:lnTo>
                    <a:pt x="25343" y="97835"/>
                  </a:lnTo>
                  <a:lnTo>
                    <a:pt x="25301" y="97625"/>
                  </a:lnTo>
                  <a:lnTo>
                    <a:pt x="25258" y="97403"/>
                  </a:lnTo>
                  <a:lnTo>
                    <a:pt x="25232" y="97181"/>
                  </a:lnTo>
                  <a:lnTo>
                    <a:pt x="25215" y="96959"/>
                  </a:lnTo>
                  <a:lnTo>
                    <a:pt x="25198" y="96725"/>
                  </a:lnTo>
                  <a:lnTo>
                    <a:pt x="25198" y="96492"/>
                  </a:lnTo>
                  <a:lnTo>
                    <a:pt x="25198" y="81432"/>
                  </a:lnTo>
                  <a:lnTo>
                    <a:pt x="24925" y="81257"/>
                  </a:lnTo>
                  <a:lnTo>
                    <a:pt x="24660" y="81070"/>
                  </a:lnTo>
                  <a:lnTo>
                    <a:pt x="24403" y="80883"/>
                  </a:lnTo>
                  <a:lnTo>
                    <a:pt x="24147" y="80673"/>
                  </a:lnTo>
                  <a:lnTo>
                    <a:pt x="23907" y="80451"/>
                  </a:lnTo>
                  <a:lnTo>
                    <a:pt x="23660" y="80229"/>
                  </a:lnTo>
                  <a:lnTo>
                    <a:pt x="23429" y="79983"/>
                  </a:lnTo>
                  <a:lnTo>
                    <a:pt x="23198" y="79726"/>
                  </a:lnTo>
                  <a:lnTo>
                    <a:pt x="22984" y="79469"/>
                  </a:lnTo>
                  <a:lnTo>
                    <a:pt x="22771" y="79189"/>
                  </a:lnTo>
                  <a:lnTo>
                    <a:pt x="22565" y="78908"/>
                  </a:lnTo>
                  <a:lnTo>
                    <a:pt x="22360" y="78616"/>
                  </a:lnTo>
                  <a:lnTo>
                    <a:pt x="22172" y="78313"/>
                  </a:lnTo>
                  <a:lnTo>
                    <a:pt x="21984" y="77997"/>
                  </a:lnTo>
                  <a:lnTo>
                    <a:pt x="21813" y="77670"/>
                  </a:lnTo>
                  <a:lnTo>
                    <a:pt x="21642" y="77343"/>
                  </a:lnTo>
                  <a:lnTo>
                    <a:pt x="21488" y="77004"/>
                  </a:lnTo>
                  <a:lnTo>
                    <a:pt x="21335" y="76665"/>
                  </a:lnTo>
                  <a:lnTo>
                    <a:pt x="21198" y="76303"/>
                  </a:lnTo>
                  <a:lnTo>
                    <a:pt x="21061" y="75941"/>
                  </a:lnTo>
                  <a:lnTo>
                    <a:pt x="20941" y="75579"/>
                  </a:lnTo>
                  <a:lnTo>
                    <a:pt x="20830" y="75193"/>
                  </a:lnTo>
                  <a:lnTo>
                    <a:pt x="20728" y="74819"/>
                  </a:lnTo>
                  <a:lnTo>
                    <a:pt x="20634" y="74422"/>
                  </a:lnTo>
                  <a:lnTo>
                    <a:pt x="20548" y="74025"/>
                  </a:lnTo>
                  <a:lnTo>
                    <a:pt x="20480" y="73628"/>
                  </a:lnTo>
                  <a:lnTo>
                    <a:pt x="20411" y="73219"/>
                  </a:lnTo>
                  <a:lnTo>
                    <a:pt x="20360" y="72810"/>
                  </a:lnTo>
                  <a:lnTo>
                    <a:pt x="20326" y="72389"/>
                  </a:lnTo>
                  <a:lnTo>
                    <a:pt x="20292" y="71969"/>
                  </a:lnTo>
                  <a:lnTo>
                    <a:pt x="20275" y="71548"/>
                  </a:lnTo>
                  <a:lnTo>
                    <a:pt x="20275" y="71116"/>
                  </a:lnTo>
                  <a:lnTo>
                    <a:pt x="20275" y="70824"/>
                  </a:lnTo>
                  <a:lnTo>
                    <a:pt x="20283" y="70532"/>
                  </a:lnTo>
                  <a:lnTo>
                    <a:pt x="20292" y="70251"/>
                  </a:lnTo>
                  <a:lnTo>
                    <a:pt x="20317" y="69959"/>
                  </a:lnTo>
                  <a:lnTo>
                    <a:pt x="20335" y="69679"/>
                  </a:lnTo>
                  <a:lnTo>
                    <a:pt x="20369" y="69398"/>
                  </a:lnTo>
                  <a:lnTo>
                    <a:pt x="20403" y="69118"/>
                  </a:lnTo>
                  <a:lnTo>
                    <a:pt x="20437" y="68849"/>
                  </a:lnTo>
                  <a:lnTo>
                    <a:pt x="20480" y="68569"/>
                  </a:lnTo>
                  <a:lnTo>
                    <a:pt x="20531" y="68300"/>
                  </a:lnTo>
                  <a:lnTo>
                    <a:pt x="20642" y="67763"/>
                  </a:lnTo>
                  <a:lnTo>
                    <a:pt x="20770" y="67237"/>
                  </a:lnTo>
                  <a:lnTo>
                    <a:pt x="20916" y="66735"/>
                  </a:lnTo>
                  <a:lnTo>
                    <a:pt x="21087" y="66232"/>
                  </a:lnTo>
                  <a:lnTo>
                    <a:pt x="21266" y="65741"/>
                  </a:lnTo>
                  <a:lnTo>
                    <a:pt x="21463" y="65274"/>
                  </a:lnTo>
                  <a:lnTo>
                    <a:pt x="21677" y="64818"/>
                  </a:lnTo>
                  <a:lnTo>
                    <a:pt x="21907" y="64375"/>
                  </a:lnTo>
                  <a:lnTo>
                    <a:pt x="22155" y="63954"/>
                  </a:lnTo>
                  <a:lnTo>
                    <a:pt x="22412" y="63545"/>
                  </a:lnTo>
                  <a:lnTo>
                    <a:pt x="22685" y="63148"/>
                  </a:lnTo>
                  <a:lnTo>
                    <a:pt x="22967" y="62774"/>
                  </a:lnTo>
                  <a:lnTo>
                    <a:pt x="23266" y="62423"/>
                  </a:lnTo>
                  <a:lnTo>
                    <a:pt x="23583" y="62085"/>
                  </a:lnTo>
                  <a:lnTo>
                    <a:pt x="23907" y="61769"/>
                  </a:lnTo>
                  <a:lnTo>
                    <a:pt x="24241" y="61477"/>
                  </a:lnTo>
                  <a:lnTo>
                    <a:pt x="24583" y="61208"/>
                  </a:lnTo>
                  <a:lnTo>
                    <a:pt x="24942" y="60963"/>
                  </a:lnTo>
                  <a:lnTo>
                    <a:pt x="25301" y="60729"/>
                  </a:lnTo>
                  <a:lnTo>
                    <a:pt x="25677" y="60531"/>
                  </a:lnTo>
                  <a:lnTo>
                    <a:pt x="26061" y="60355"/>
                  </a:lnTo>
                  <a:lnTo>
                    <a:pt x="26455" y="60204"/>
                  </a:lnTo>
                  <a:lnTo>
                    <a:pt x="26856" y="60075"/>
                  </a:lnTo>
                  <a:lnTo>
                    <a:pt x="27053" y="60028"/>
                  </a:lnTo>
                  <a:lnTo>
                    <a:pt x="27258" y="59982"/>
                  </a:lnTo>
                  <a:lnTo>
                    <a:pt x="27463" y="59935"/>
                  </a:lnTo>
                  <a:lnTo>
                    <a:pt x="27668" y="59912"/>
                  </a:lnTo>
                  <a:lnTo>
                    <a:pt x="27882" y="59876"/>
                  </a:lnTo>
                  <a:lnTo>
                    <a:pt x="28087" y="59865"/>
                  </a:lnTo>
                  <a:lnTo>
                    <a:pt x="28301" y="59853"/>
                  </a:lnTo>
                  <a:close/>
                  <a:moveTo>
                    <a:pt x="28515" y="0"/>
                  </a:moveTo>
                  <a:lnTo>
                    <a:pt x="27651" y="12"/>
                  </a:lnTo>
                  <a:lnTo>
                    <a:pt x="26814" y="47"/>
                  </a:lnTo>
                  <a:lnTo>
                    <a:pt x="25993" y="117"/>
                  </a:lnTo>
                  <a:lnTo>
                    <a:pt x="25198" y="199"/>
                  </a:lnTo>
                  <a:lnTo>
                    <a:pt x="24420" y="304"/>
                  </a:lnTo>
                  <a:lnTo>
                    <a:pt x="23668" y="444"/>
                  </a:lnTo>
                  <a:lnTo>
                    <a:pt x="22942" y="596"/>
                  </a:lnTo>
                  <a:lnTo>
                    <a:pt x="22232" y="771"/>
                  </a:lnTo>
                  <a:lnTo>
                    <a:pt x="21540" y="970"/>
                  </a:lnTo>
                  <a:lnTo>
                    <a:pt x="20873" y="1180"/>
                  </a:lnTo>
                  <a:lnTo>
                    <a:pt x="20223" y="1414"/>
                  </a:lnTo>
                  <a:lnTo>
                    <a:pt x="19599" y="1671"/>
                  </a:lnTo>
                  <a:lnTo>
                    <a:pt x="18993" y="1951"/>
                  </a:lnTo>
                  <a:lnTo>
                    <a:pt x="18403" y="2243"/>
                  </a:lnTo>
                  <a:lnTo>
                    <a:pt x="17830" y="2547"/>
                  </a:lnTo>
                  <a:lnTo>
                    <a:pt x="17283" y="2874"/>
                  </a:lnTo>
                  <a:lnTo>
                    <a:pt x="16745" y="3213"/>
                  </a:lnTo>
                  <a:lnTo>
                    <a:pt x="16232" y="3575"/>
                  </a:lnTo>
                  <a:lnTo>
                    <a:pt x="15736" y="3949"/>
                  </a:lnTo>
                  <a:lnTo>
                    <a:pt x="15257" y="4335"/>
                  </a:lnTo>
                  <a:lnTo>
                    <a:pt x="14796" y="4743"/>
                  </a:lnTo>
                  <a:lnTo>
                    <a:pt x="14351" y="5152"/>
                  </a:lnTo>
                  <a:lnTo>
                    <a:pt x="13924" y="5585"/>
                  </a:lnTo>
                  <a:lnTo>
                    <a:pt x="13505" y="6017"/>
                  </a:lnTo>
                  <a:lnTo>
                    <a:pt x="13112" y="6473"/>
                  </a:lnTo>
                  <a:lnTo>
                    <a:pt x="12736" y="6940"/>
                  </a:lnTo>
                  <a:lnTo>
                    <a:pt x="12368" y="7407"/>
                  </a:lnTo>
                  <a:lnTo>
                    <a:pt x="12018" y="7886"/>
                  </a:lnTo>
                  <a:lnTo>
                    <a:pt x="11684" y="8377"/>
                  </a:lnTo>
                  <a:lnTo>
                    <a:pt x="11360" y="8879"/>
                  </a:lnTo>
                  <a:lnTo>
                    <a:pt x="11061" y="9393"/>
                  </a:lnTo>
                  <a:lnTo>
                    <a:pt x="10761" y="9907"/>
                  </a:lnTo>
                  <a:lnTo>
                    <a:pt x="10488" y="10433"/>
                  </a:lnTo>
                  <a:lnTo>
                    <a:pt x="10223" y="10959"/>
                  </a:lnTo>
                  <a:lnTo>
                    <a:pt x="9966" y="11496"/>
                  </a:lnTo>
                  <a:lnTo>
                    <a:pt x="9727" y="12034"/>
                  </a:lnTo>
                  <a:lnTo>
                    <a:pt x="9505" y="12583"/>
                  </a:lnTo>
                  <a:lnTo>
                    <a:pt x="9291" y="13132"/>
                  </a:lnTo>
                  <a:lnTo>
                    <a:pt x="9086" y="13681"/>
                  </a:lnTo>
                  <a:lnTo>
                    <a:pt x="8898" y="14230"/>
                  </a:lnTo>
                  <a:lnTo>
                    <a:pt x="8718" y="14791"/>
                  </a:lnTo>
                  <a:lnTo>
                    <a:pt x="8548" y="15352"/>
                  </a:lnTo>
                  <a:lnTo>
                    <a:pt x="8385" y="15913"/>
                  </a:lnTo>
                  <a:lnTo>
                    <a:pt x="8240" y="16473"/>
                  </a:lnTo>
                  <a:lnTo>
                    <a:pt x="8103" y="17034"/>
                  </a:lnTo>
                  <a:lnTo>
                    <a:pt x="7975" y="17583"/>
                  </a:lnTo>
                  <a:lnTo>
                    <a:pt x="7855" y="18144"/>
                  </a:lnTo>
                  <a:lnTo>
                    <a:pt x="7753" y="18705"/>
                  </a:lnTo>
                  <a:lnTo>
                    <a:pt x="7650" y="19254"/>
                  </a:lnTo>
                  <a:lnTo>
                    <a:pt x="7556" y="19803"/>
                  </a:lnTo>
                  <a:lnTo>
                    <a:pt x="7471" y="20352"/>
                  </a:lnTo>
                  <a:lnTo>
                    <a:pt x="7402" y="20901"/>
                  </a:lnTo>
                  <a:lnTo>
                    <a:pt x="7334" y="21439"/>
                  </a:lnTo>
                  <a:lnTo>
                    <a:pt x="7274" y="21964"/>
                  </a:lnTo>
                  <a:lnTo>
                    <a:pt x="7223" y="22490"/>
                  </a:lnTo>
                  <a:lnTo>
                    <a:pt x="7171" y="23016"/>
                  </a:lnTo>
                  <a:lnTo>
                    <a:pt x="7137" y="23530"/>
                  </a:lnTo>
                  <a:lnTo>
                    <a:pt x="7103" y="24032"/>
                  </a:lnTo>
                  <a:lnTo>
                    <a:pt x="7069" y="24523"/>
                  </a:lnTo>
                  <a:lnTo>
                    <a:pt x="7052" y="25014"/>
                  </a:lnTo>
                  <a:lnTo>
                    <a:pt x="7026" y="25960"/>
                  </a:lnTo>
                  <a:lnTo>
                    <a:pt x="7018" y="26871"/>
                  </a:lnTo>
                  <a:lnTo>
                    <a:pt x="7018" y="41195"/>
                  </a:lnTo>
                  <a:lnTo>
                    <a:pt x="5445" y="41195"/>
                  </a:lnTo>
                  <a:lnTo>
                    <a:pt x="5163" y="41207"/>
                  </a:lnTo>
                  <a:lnTo>
                    <a:pt x="4881" y="41230"/>
                  </a:lnTo>
                  <a:lnTo>
                    <a:pt x="4616" y="41288"/>
                  </a:lnTo>
                  <a:lnTo>
                    <a:pt x="4342" y="41347"/>
                  </a:lnTo>
                  <a:lnTo>
                    <a:pt x="4077" y="41429"/>
                  </a:lnTo>
                  <a:lnTo>
                    <a:pt x="3821" y="41534"/>
                  </a:lnTo>
                  <a:lnTo>
                    <a:pt x="3573" y="41651"/>
                  </a:lnTo>
                  <a:lnTo>
                    <a:pt x="3325" y="41779"/>
                  </a:lnTo>
                  <a:lnTo>
                    <a:pt x="3077" y="41931"/>
                  </a:lnTo>
                  <a:lnTo>
                    <a:pt x="2846" y="42095"/>
                  </a:lnTo>
                  <a:lnTo>
                    <a:pt x="2616" y="42270"/>
                  </a:lnTo>
                  <a:lnTo>
                    <a:pt x="2402" y="42468"/>
                  </a:lnTo>
                  <a:lnTo>
                    <a:pt x="2188" y="42679"/>
                  </a:lnTo>
                  <a:lnTo>
                    <a:pt x="1975" y="42901"/>
                  </a:lnTo>
                  <a:lnTo>
                    <a:pt x="1778" y="43134"/>
                  </a:lnTo>
                  <a:lnTo>
                    <a:pt x="1590" y="43380"/>
                  </a:lnTo>
                  <a:lnTo>
                    <a:pt x="1410" y="43637"/>
                  </a:lnTo>
                  <a:lnTo>
                    <a:pt x="1239" y="43906"/>
                  </a:lnTo>
                  <a:lnTo>
                    <a:pt x="1077" y="44186"/>
                  </a:lnTo>
                  <a:lnTo>
                    <a:pt x="923" y="44478"/>
                  </a:lnTo>
                  <a:lnTo>
                    <a:pt x="786" y="44782"/>
                  </a:lnTo>
                  <a:lnTo>
                    <a:pt x="658" y="45097"/>
                  </a:lnTo>
                  <a:lnTo>
                    <a:pt x="539" y="45413"/>
                  </a:lnTo>
                  <a:lnTo>
                    <a:pt x="427" y="45740"/>
                  </a:lnTo>
                  <a:lnTo>
                    <a:pt x="325" y="46079"/>
                  </a:lnTo>
                  <a:lnTo>
                    <a:pt x="239" y="46429"/>
                  </a:lnTo>
                  <a:lnTo>
                    <a:pt x="171" y="46780"/>
                  </a:lnTo>
                  <a:lnTo>
                    <a:pt x="111" y="47142"/>
                  </a:lnTo>
                  <a:lnTo>
                    <a:pt x="60" y="47504"/>
                  </a:lnTo>
                  <a:lnTo>
                    <a:pt x="26" y="47878"/>
                  </a:lnTo>
                  <a:lnTo>
                    <a:pt x="9" y="48252"/>
                  </a:lnTo>
                  <a:lnTo>
                    <a:pt x="0" y="48637"/>
                  </a:lnTo>
                  <a:lnTo>
                    <a:pt x="0" y="107322"/>
                  </a:lnTo>
                  <a:lnTo>
                    <a:pt x="9" y="107708"/>
                  </a:lnTo>
                  <a:lnTo>
                    <a:pt x="26" y="108081"/>
                  </a:lnTo>
                  <a:lnTo>
                    <a:pt x="60" y="108455"/>
                  </a:lnTo>
                  <a:lnTo>
                    <a:pt x="111" y="108829"/>
                  </a:lnTo>
                  <a:lnTo>
                    <a:pt x="171" y="109180"/>
                  </a:lnTo>
                  <a:lnTo>
                    <a:pt x="239" y="109542"/>
                  </a:lnTo>
                  <a:lnTo>
                    <a:pt x="325" y="109881"/>
                  </a:lnTo>
                  <a:lnTo>
                    <a:pt x="427" y="110219"/>
                  </a:lnTo>
                  <a:lnTo>
                    <a:pt x="539" y="110547"/>
                  </a:lnTo>
                  <a:lnTo>
                    <a:pt x="658" y="110874"/>
                  </a:lnTo>
                  <a:lnTo>
                    <a:pt x="786" y="111177"/>
                  </a:lnTo>
                  <a:lnTo>
                    <a:pt x="923" y="111481"/>
                  </a:lnTo>
                  <a:lnTo>
                    <a:pt x="1077" y="111773"/>
                  </a:lnTo>
                  <a:lnTo>
                    <a:pt x="1239" y="112054"/>
                  </a:lnTo>
                  <a:lnTo>
                    <a:pt x="1410" y="112322"/>
                  </a:lnTo>
                  <a:lnTo>
                    <a:pt x="1590" y="112591"/>
                  </a:lnTo>
                  <a:lnTo>
                    <a:pt x="1778" y="112836"/>
                  </a:lnTo>
                  <a:lnTo>
                    <a:pt x="1975" y="113070"/>
                  </a:lnTo>
                  <a:lnTo>
                    <a:pt x="2188" y="113292"/>
                  </a:lnTo>
                  <a:lnTo>
                    <a:pt x="2402" y="113491"/>
                  </a:lnTo>
                  <a:lnTo>
                    <a:pt x="2616" y="113689"/>
                  </a:lnTo>
                  <a:lnTo>
                    <a:pt x="2846" y="113865"/>
                  </a:lnTo>
                  <a:lnTo>
                    <a:pt x="3077" y="114028"/>
                  </a:lnTo>
                  <a:lnTo>
                    <a:pt x="3325" y="114180"/>
                  </a:lnTo>
                  <a:lnTo>
                    <a:pt x="3573" y="114309"/>
                  </a:lnTo>
                  <a:lnTo>
                    <a:pt x="3821" y="114425"/>
                  </a:lnTo>
                  <a:lnTo>
                    <a:pt x="4077" y="114531"/>
                  </a:lnTo>
                  <a:lnTo>
                    <a:pt x="4342" y="114612"/>
                  </a:lnTo>
                  <a:lnTo>
                    <a:pt x="4616" y="114682"/>
                  </a:lnTo>
                  <a:lnTo>
                    <a:pt x="4881" y="114729"/>
                  </a:lnTo>
                  <a:lnTo>
                    <a:pt x="5163" y="114752"/>
                  </a:lnTo>
                  <a:lnTo>
                    <a:pt x="5445" y="114764"/>
                  </a:lnTo>
                  <a:lnTo>
                    <a:pt x="51584" y="114764"/>
                  </a:lnTo>
                  <a:lnTo>
                    <a:pt x="51866" y="114752"/>
                  </a:lnTo>
                  <a:lnTo>
                    <a:pt x="52140" y="114729"/>
                  </a:lnTo>
                  <a:lnTo>
                    <a:pt x="52413" y="114682"/>
                  </a:lnTo>
                  <a:lnTo>
                    <a:pt x="52687" y="114612"/>
                  </a:lnTo>
                  <a:lnTo>
                    <a:pt x="52943" y="114531"/>
                  </a:lnTo>
                  <a:lnTo>
                    <a:pt x="53208" y="114425"/>
                  </a:lnTo>
                  <a:lnTo>
                    <a:pt x="53456" y="114309"/>
                  </a:lnTo>
                  <a:lnTo>
                    <a:pt x="53704" y="114180"/>
                  </a:lnTo>
                  <a:lnTo>
                    <a:pt x="53943" y="114028"/>
                  </a:lnTo>
                  <a:lnTo>
                    <a:pt x="54183" y="113865"/>
                  </a:lnTo>
                  <a:lnTo>
                    <a:pt x="54405" y="113689"/>
                  </a:lnTo>
                  <a:lnTo>
                    <a:pt x="54627" y="113491"/>
                  </a:lnTo>
                  <a:lnTo>
                    <a:pt x="54841" y="113292"/>
                  </a:lnTo>
                  <a:lnTo>
                    <a:pt x="55046" y="113070"/>
                  </a:lnTo>
                  <a:lnTo>
                    <a:pt x="55243" y="112836"/>
                  </a:lnTo>
                  <a:lnTo>
                    <a:pt x="55439" y="112591"/>
                  </a:lnTo>
                  <a:lnTo>
                    <a:pt x="55619" y="112322"/>
                  </a:lnTo>
                  <a:lnTo>
                    <a:pt x="55790" y="112054"/>
                  </a:lnTo>
                  <a:lnTo>
                    <a:pt x="55952" y="111773"/>
                  </a:lnTo>
                  <a:lnTo>
                    <a:pt x="56097" y="111481"/>
                  </a:lnTo>
                  <a:lnTo>
                    <a:pt x="56243" y="111177"/>
                  </a:lnTo>
                  <a:lnTo>
                    <a:pt x="56371" y="110874"/>
                  </a:lnTo>
                  <a:lnTo>
                    <a:pt x="56491" y="110547"/>
                  </a:lnTo>
                  <a:lnTo>
                    <a:pt x="56602" y="110219"/>
                  </a:lnTo>
                  <a:lnTo>
                    <a:pt x="56696" y="109881"/>
                  </a:lnTo>
                  <a:lnTo>
                    <a:pt x="56781" y="109542"/>
                  </a:lnTo>
                  <a:lnTo>
                    <a:pt x="56858" y="109180"/>
                  </a:lnTo>
                  <a:lnTo>
                    <a:pt x="56918" y="108829"/>
                  </a:lnTo>
                  <a:lnTo>
                    <a:pt x="56969" y="108455"/>
                  </a:lnTo>
                  <a:lnTo>
                    <a:pt x="57003" y="108081"/>
                  </a:lnTo>
                  <a:lnTo>
                    <a:pt x="57020" y="107708"/>
                  </a:lnTo>
                  <a:lnTo>
                    <a:pt x="57029" y="107322"/>
                  </a:lnTo>
                  <a:lnTo>
                    <a:pt x="57029" y="48637"/>
                  </a:lnTo>
                  <a:lnTo>
                    <a:pt x="57020" y="48252"/>
                  </a:lnTo>
                  <a:lnTo>
                    <a:pt x="57003" y="47878"/>
                  </a:lnTo>
                  <a:lnTo>
                    <a:pt x="56969" y="47504"/>
                  </a:lnTo>
                  <a:lnTo>
                    <a:pt x="56918" y="47142"/>
                  </a:lnTo>
                  <a:lnTo>
                    <a:pt x="56858" y="46780"/>
                  </a:lnTo>
                  <a:lnTo>
                    <a:pt x="56781" y="46429"/>
                  </a:lnTo>
                  <a:lnTo>
                    <a:pt x="56696" y="46079"/>
                  </a:lnTo>
                  <a:lnTo>
                    <a:pt x="56602" y="45740"/>
                  </a:lnTo>
                  <a:lnTo>
                    <a:pt x="56491" y="45413"/>
                  </a:lnTo>
                  <a:lnTo>
                    <a:pt x="56371" y="45097"/>
                  </a:lnTo>
                  <a:lnTo>
                    <a:pt x="56243" y="44782"/>
                  </a:lnTo>
                  <a:lnTo>
                    <a:pt x="56097" y="44478"/>
                  </a:lnTo>
                  <a:lnTo>
                    <a:pt x="55952" y="44186"/>
                  </a:lnTo>
                  <a:lnTo>
                    <a:pt x="55790" y="43906"/>
                  </a:lnTo>
                  <a:lnTo>
                    <a:pt x="55619" y="43637"/>
                  </a:lnTo>
                  <a:lnTo>
                    <a:pt x="55439" y="43380"/>
                  </a:lnTo>
                  <a:lnTo>
                    <a:pt x="55243" y="43134"/>
                  </a:lnTo>
                  <a:lnTo>
                    <a:pt x="55046" y="42901"/>
                  </a:lnTo>
                  <a:lnTo>
                    <a:pt x="54841" y="42679"/>
                  </a:lnTo>
                  <a:lnTo>
                    <a:pt x="54627" y="42468"/>
                  </a:lnTo>
                  <a:lnTo>
                    <a:pt x="54405" y="42270"/>
                  </a:lnTo>
                  <a:lnTo>
                    <a:pt x="54183" y="42095"/>
                  </a:lnTo>
                  <a:lnTo>
                    <a:pt x="53943" y="41931"/>
                  </a:lnTo>
                  <a:lnTo>
                    <a:pt x="53704" y="41779"/>
                  </a:lnTo>
                  <a:lnTo>
                    <a:pt x="53456" y="41651"/>
                  </a:lnTo>
                  <a:lnTo>
                    <a:pt x="53208" y="41534"/>
                  </a:lnTo>
                  <a:lnTo>
                    <a:pt x="52943" y="41429"/>
                  </a:lnTo>
                  <a:lnTo>
                    <a:pt x="52687" y="41347"/>
                  </a:lnTo>
                  <a:lnTo>
                    <a:pt x="52413" y="41288"/>
                  </a:lnTo>
                  <a:lnTo>
                    <a:pt x="52140" y="41230"/>
                  </a:lnTo>
                  <a:lnTo>
                    <a:pt x="51866" y="41207"/>
                  </a:lnTo>
                  <a:lnTo>
                    <a:pt x="51584" y="41195"/>
                  </a:lnTo>
                  <a:lnTo>
                    <a:pt x="50012" y="41195"/>
                  </a:lnTo>
                  <a:lnTo>
                    <a:pt x="50012" y="26871"/>
                  </a:lnTo>
                  <a:lnTo>
                    <a:pt x="50003" y="25960"/>
                  </a:lnTo>
                  <a:lnTo>
                    <a:pt x="49977" y="25014"/>
                  </a:lnTo>
                  <a:lnTo>
                    <a:pt x="49952" y="24523"/>
                  </a:lnTo>
                  <a:lnTo>
                    <a:pt x="49926" y="24032"/>
                  </a:lnTo>
                  <a:lnTo>
                    <a:pt x="49892" y="23530"/>
                  </a:lnTo>
                  <a:lnTo>
                    <a:pt x="49858" y="23016"/>
                  </a:lnTo>
                  <a:lnTo>
                    <a:pt x="49806" y="22490"/>
                  </a:lnTo>
                  <a:lnTo>
                    <a:pt x="49755" y="21964"/>
                  </a:lnTo>
                  <a:lnTo>
                    <a:pt x="49695" y="21439"/>
                  </a:lnTo>
                  <a:lnTo>
                    <a:pt x="49627" y="20901"/>
                  </a:lnTo>
                  <a:lnTo>
                    <a:pt x="49550" y="20352"/>
                  </a:lnTo>
                  <a:lnTo>
                    <a:pt x="49473" y="19803"/>
                  </a:lnTo>
                  <a:lnTo>
                    <a:pt x="49379" y="19254"/>
                  </a:lnTo>
                  <a:lnTo>
                    <a:pt x="49276" y="18705"/>
                  </a:lnTo>
                  <a:lnTo>
                    <a:pt x="49165" y="18144"/>
                  </a:lnTo>
                  <a:lnTo>
                    <a:pt x="49054" y="17583"/>
                  </a:lnTo>
                  <a:lnTo>
                    <a:pt x="48926" y="17034"/>
                  </a:lnTo>
                  <a:lnTo>
                    <a:pt x="48789" y="16473"/>
                  </a:lnTo>
                  <a:lnTo>
                    <a:pt x="48635" y="15913"/>
                  </a:lnTo>
                  <a:lnTo>
                    <a:pt x="48482" y="15352"/>
                  </a:lnTo>
                  <a:lnTo>
                    <a:pt x="48311" y="14791"/>
                  </a:lnTo>
                  <a:lnTo>
                    <a:pt x="48131" y="14230"/>
                  </a:lnTo>
                  <a:lnTo>
                    <a:pt x="47943" y="13681"/>
                  </a:lnTo>
                  <a:lnTo>
                    <a:pt x="47738" y="13132"/>
                  </a:lnTo>
                  <a:lnTo>
                    <a:pt x="47524" y="12583"/>
                  </a:lnTo>
                  <a:lnTo>
                    <a:pt x="47293" y="12034"/>
                  </a:lnTo>
                  <a:lnTo>
                    <a:pt x="47054" y="11496"/>
                  </a:lnTo>
                  <a:lnTo>
                    <a:pt x="46806" y="10959"/>
                  </a:lnTo>
                  <a:lnTo>
                    <a:pt x="46541" y="10433"/>
                  </a:lnTo>
                  <a:lnTo>
                    <a:pt x="46259" y="9907"/>
                  </a:lnTo>
                  <a:lnTo>
                    <a:pt x="45969" y="9393"/>
                  </a:lnTo>
                  <a:lnTo>
                    <a:pt x="45661" y="8879"/>
                  </a:lnTo>
                  <a:lnTo>
                    <a:pt x="45345" y="8377"/>
                  </a:lnTo>
                  <a:lnTo>
                    <a:pt x="45011" y="7886"/>
                  </a:lnTo>
                  <a:lnTo>
                    <a:pt x="44661" y="7407"/>
                  </a:lnTo>
                  <a:lnTo>
                    <a:pt x="44293" y="6940"/>
                  </a:lnTo>
                  <a:lnTo>
                    <a:pt x="43917" y="6473"/>
                  </a:lnTo>
                  <a:lnTo>
                    <a:pt x="43515" y="6017"/>
                  </a:lnTo>
                  <a:lnTo>
                    <a:pt x="43105" y="5585"/>
                  </a:lnTo>
                  <a:lnTo>
                    <a:pt x="42678" y="5152"/>
                  </a:lnTo>
                  <a:lnTo>
                    <a:pt x="42233" y="4743"/>
                  </a:lnTo>
                  <a:lnTo>
                    <a:pt x="41772" y="4335"/>
                  </a:lnTo>
                  <a:lnTo>
                    <a:pt x="41293" y="3949"/>
                  </a:lnTo>
                  <a:lnTo>
                    <a:pt x="40797" y="3575"/>
                  </a:lnTo>
                  <a:lnTo>
                    <a:pt x="40276" y="3213"/>
                  </a:lnTo>
                  <a:lnTo>
                    <a:pt x="39746" y="2874"/>
                  </a:lnTo>
                  <a:lnTo>
                    <a:pt x="39199" y="2547"/>
                  </a:lnTo>
                  <a:lnTo>
                    <a:pt x="38626" y="2243"/>
                  </a:lnTo>
                  <a:lnTo>
                    <a:pt x="38036" y="1951"/>
                  </a:lnTo>
                  <a:lnTo>
                    <a:pt x="37430" y="1671"/>
                  </a:lnTo>
                  <a:lnTo>
                    <a:pt x="36797" y="1414"/>
                  </a:lnTo>
                  <a:lnTo>
                    <a:pt x="36156" y="1180"/>
                  </a:lnTo>
                  <a:lnTo>
                    <a:pt x="35481" y="970"/>
                  </a:lnTo>
                  <a:lnTo>
                    <a:pt x="34797" y="771"/>
                  </a:lnTo>
                  <a:lnTo>
                    <a:pt x="34088" y="596"/>
                  </a:lnTo>
                  <a:lnTo>
                    <a:pt x="33352" y="444"/>
                  </a:lnTo>
                  <a:lnTo>
                    <a:pt x="32600" y="304"/>
                  </a:lnTo>
                  <a:lnTo>
                    <a:pt x="31831" y="199"/>
                  </a:lnTo>
                  <a:lnTo>
                    <a:pt x="31036" y="117"/>
                  </a:lnTo>
                  <a:lnTo>
                    <a:pt x="30215" y="47"/>
                  </a:lnTo>
                  <a:lnTo>
                    <a:pt x="29378" y="12"/>
                  </a:lnTo>
                  <a:lnTo>
                    <a:pt x="285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90913" y="5712067"/>
              <a:ext cx="606276" cy="738402"/>
            </a:xfrm>
            <a:custGeom>
              <a:avLst/>
              <a:gdLst/>
              <a:ahLst/>
              <a:cxnLst/>
              <a:rect l="l" t="t" r="r" b="b"/>
              <a:pathLst>
                <a:path w="100460" h="165283" extrusionOk="0">
                  <a:moveTo>
                    <a:pt x="63038" y="1"/>
                  </a:moveTo>
                  <a:lnTo>
                    <a:pt x="62226" y="12"/>
                  </a:lnTo>
                  <a:lnTo>
                    <a:pt x="61414" y="36"/>
                  </a:lnTo>
                  <a:lnTo>
                    <a:pt x="60602" y="71"/>
                  </a:lnTo>
                  <a:lnTo>
                    <a:pt x="59799" y="118"/>
                  </a:lnTo>
                  <a:lnTo>
                    <a:pt x="58995" y="176"/>
                  </a:lnTo>
                  <a:lnTo>
                    <a:pt x="58192" y="258"/>
                  </a:lnTo>
                  <a:lnTo>
                    <a:pt x="57397" y="339"/>
                  </a:lnTo>
                  <a:lnTo>
                    <a:pt x="56602" y="445"/>
                  </a:lnTo>
                  <a:lnTo>
                    <a:pt x="55807" y="561"/>
                  </a:lnTo>
                  <a:lnTo>
                    <a:pt x="55021" y="702"/>
                  </a:lnTo>
                  <a:lnTo>
                    <a:pt x="54234" y="842"/>
                  </a:lnTo>
                  <a:lnTo>
                    <a:pt x="53448" y="994"/>
                  </a:lnTo>
                  <a:lnTo>
                    <a:pt x="52670" y="1169"/>
                  </a:lnTo>
                  <a:lnTo>
                    <a:pt x="51892" y="1356"/>
                  </a:lnTo>
                  <a:lnTo>
                    <a:pt x="51123" y="1543"/>
                  </a:lnTo>
                  <a:lnTo>
                    <a:pt x="50354" y="1753"/>
                  </a:lnTo>
                  <a:lnTo>
                    <a:pt x="49584" y="1975"/>
                  </a:lnTo>
                  <a:lnTo>
                    <a:pt x="48824" y="2209"/>
                  </a:lnTo>
                  <a:lnTo>
                    <a:pt x="48063" y="2466"/>
                  </a:lnTo>
                  <a:lnTo>
                    <a:pt x="47302" y="2723"/>
                  </a:lnTo>
                  <a:lnTo>
                    <a:pt x="46550" y="2992"/>
                  </a:lnTo>
                  <a:lnTo>
                    <a:pt x="45798" y="3272"/>
                  </a:lnTo>
                  <a:lnTo>
                    <a:pt x="45054" y="3576"/>
                  </a:lnTo>
                  <a:lnTo>
                    <a:pt x="44311" y="3880"/>
                  </a:lnTo>
                  <a:lnTo>
                    <a:pt x="43576" y="4207"/>
                  </a:lnTo>
                  <a:lnTo>
                    <a:pt x="42840" y="4534"/>
                  </a:lnTo>
                  <a:lnTo>
                    <a:pt x="42114" y="4884"/>
                  </a:lnTo>
                  <a:lnTo>
                    <a:pt x="41387" y="5235"/>
                  </a:lnTo>
                  <a:lnTo>
                    <a:pt x="40661" y="5609"/>
                  </a:lnTo>
                  <a:lnTo>
                    <a:pt x="39951" y="5994"/>
                  </a:lnTo>
                  <a:lnTo>
                    <a:pt x="39233" y="6380"/>
                  </a:lnTo>
                  <a:lnTo>
                    <a:pt x="38524" y="6789"/>
                  </a:lnTo>
                  <a:lnTo>
                    <a:pt x="37823" y="7198"/>
                  </a:lnTo>
                  <a:lnTo>
                    <a:pt x="37122" y="7630"/>
                  </a:lnTo>
                  <a:lnTo>
                    <a:pt x="36421" y="8062"/>
                  </a:lnTo>
                  <a:lnTo>
                    <a:pt x="35737" y="8518"/>
                  </a:lnTo>
                  <a:lnTo>
                    <a:pt x="35045" y="8973"/>
                  </a:lnTo>
                  <a:lnTo>
                    <a:pt x="34361" y="9441"/>
                  </a:lnTo>
                  <a:lnTo>
                    <a:pt x="33686" y="9920"/>
                  </a:lnTo>
                  <a:lnTo>
                    <a:pt x="33019" y="10422"/>
                  </a:lnTo>
                  <a:lnTo>
                    <a:pt x="32353" y="10924"/>
                  </a:lnTo>
                  <a:lnTo>
                    <a:pt x="31686" y="11439"/>
                  </a:lnTo>
                  <a:lnTo>
                    <a:pt x="31028" y="11964"/>
                  </a:lnTo>
                  <a:lnTo>
                    <a:pt x="30378" y="12490"/>
                  </a:lnTo>
                  <a:lnTo>
                    <a:pt x="29729" y="13039"/>
                  </a:lnTo>
                  <a:lnTo>
                    <a:pt x="29088" y="13600"/>
                  </a:lnTo>
                  <a:lnTo>
                    <a:pt x="28446" y="14161"/>
                  </a:lnTo>
                  <a:lnTo>
                    <a:pt x="27822" y="14733"/>
                  </a:lnTo>
                  <a:lnTo>
                    <a:pt x="27190" y="15329"/>
                  </a:lnTo>
                  <a:lnTo>
                    <a:pt x="26575" y="15925"/>
                  </a:lnTo>
                  <a:lnTo>
                    <a:pt x="25959" y="16521"/>
                  </a:lnTo>
                  <a:lnTo>
                    <a:pt x="25344" y="17140"/>
                  </a:lnTo>
                  <a:lnTo>
                    <a:pt x="24745" y="17771"/>
                  </a:lnTo>
                  <a:lnTo>
                    <a:pt x="24147" y="18402"/>
                  </a:lnTo>
                  <a:lnTo>
                    <a:pt x="23549" y="19044"/>
                  </a:lnTo>
                  <a:lnTo>
                    <a:pt x="22967" y="19699"/>
                  </a:lnTo>
                  <a:lnTo>
                    <a:pt x="22386" y="20365"/>
                  </a:lnTo>
                  <a:lnTo>
                    <a:pt x="21805" y="21042"/>
                  </a:lnTo>
                  <a:lnTo>
                    <a:pt x="21241" y="21720"/>
                  </a:lnTo>
                  <a:lnTo>
                    <a:pt x="20677" y="22409"/>
                  </a:lnTo>
                  <a:lnTo>
                    <a:pt x="20121" y="23110"/>
                  </a:lnTo>
                  <a:lnTo>
                    <a:pt x="19566" y="23823"/>
                  </a:lnTo>
                  <a:lnTo>
                    <a:pt x="19027" y="24535"/>
                  </a:lnTo>
                  <a:lnTo>
                    <a:pt x="18489" y="25271"/>
                  </a:lnTo>
                  <a:lnTo>
                    <a:pt x="17950" y="26007"/>
                  </a:lnTo>
                  <a:lnTo>
                    <a:pt x="17429" y="26744"/>
                  </a:lnTo>
                  <a:lnTo>
                    <a:pt x="16907" y="27503"/>
                  </a:lnTo>
                  <a:lnTo>
                    <a:pt x="16394" y="28262"/>
                  </a:lnTo>
                  <a:lnTo>
                    <a:pt x="15890" y="29033"/>
                  </a:lnTo>
                  <a:lnTo>
                    <a:pt x="15394" y="29805"/>
                  </a:lnTo>
                  <a:lnTo>
                    <a:pt x="14899" y="30599"/>
                  </a:lnTo>
                  <a:lnTo>
                    <a:pt x="14411" y="31393"/>
                  </a:lnTo>
                  <a:lnTo>
                    <a:pt x="13933" y="32188"/>
                  </a:lnTo>
                  <a:lnTo>
                    <a:pt x="13463" y="33006"/>
                  </a:lnTo>
                  <a:lnTo>
                    <a:pt x="13001" y="33824"/>
                  </a:lnTo>
                  <a:lnTo>
                    <a:pt x="12540" y="34641"/>
                  </a:lnTo>
                  <a:lnTo>
                    <a:pt x="12095" y="35483"/>
                  </a:lnTo>
                  <a:lnTo>
                    <a:pt x="11651" y="36324"/>
                  </a:lnTo>
                  <a:lnTo>
                    <a:pt x="11215" y="37165"/>
                  </a:lnTo>
                  <a:lnTo>
                    <a:pt x="10779" y="38030"/>
                  </a:lnTo>
                  <a:lnTo>
                    <a:pt x="10360" y="38882"/>
                  </a:lnTo>
                  <a:lnTo>
                    <a:pt x="9950" y="39759"/>
                  </a:lnTo>
                  <a:lnTo>
                    <a:pt x="9539" y="40635"/>
                  </a:lnTo>
                  <a:lnTo>
                    <a:pt x="9138" y="41523"/>
                  </a:lnTo>
                  <a:lnTo>
                    <a:pt x="8753" y="42411"/>
                  </a:lnTo>
                  <a:lnTo>
                    <a:pt x="8368" y="43310"/>
                  </a:lnTo>
                  <a:lnTo>
                    <a:pt x="7992" y="44222"/>
                  </a:lnTo>
                  <a:lnTo>
                    <a:pt x="7625" y="45133"/>
                  </a:lnTo>
                  <a:lnTo>
                    <a:pt x="7257" y="46044"/>
                  </a:lnTo>
                  <a:lnTo>
                    <a:pt x="6907" y="46967"/>
                  </a:lnTo>
                  <a:lnTo>
                    <a:pt x="6565" y="47902"/>
                  </a:lnTo>
                  <a:lnTo>
                    <a:pt x="6231" y="48848"/>
                  </a:lnTo>
                  <a:lnTo>
                    <a:pt x="5898" y="49783"/>
                  </a:lnTo>
                  <a:lnTo>
                    <a:pt x="5582" y="50741"/>
                  </a:lnTo>
                  <a:lnTo>
                    <a:pt x="5266" y="51699"/>
                  </a:lnTo>
                  <a:lnTo>
                    <a:pt x="4966" y="52657"/>
                  </a:lnTo>
                  <a:lnTo>
                    <a:pt x="4667" y="53627"/>
                  </a:lnTo>
                  <a:lnTo>
                    <a:pt x="4385" y="54596"/>
                  </a:lnTo>
                  <a:lnTo>
                    <a:pt x="4103" y="55578"/>
                  </a:lnTo>
                  <a:lnTo>
                    <a:pt x="3830" y="56571"/>
                  </a:lnTo>
                  <a:lnTo>
                    <a:pt x="3573" y="57564"/>
                  </a:lnTo>
                  <a:lnTo>
                    <a:pt x="3317" y="58557"/>
                  </a:lnTo>
                  <a:lnTo>
                    <a:pt x="3077" y="59562"/>
                  </a:lnTo>
                  <a:lnTo>
                    <a:pt x="2838" y="60566"/>
                  </a:lnTo>
                  <a:lnTo>
                    <a:pt x="2616" y="61583"/>
                  </a:lnTo>
                  <a:lnTo>
                    <a:pt x="2394" y="62599"/>
                  </a:lnTo>
                  <a:lnTo>
                    <a:pt x="2188" y="63627"/>
                  </a:lnTo>
                  <a:lnTo>
                    <a:pt x="1992" y="64656"/>
                  </a:lnTo>
                  <a:lnTo>
                    <a:pt x="1804" y="65695"/>
                  </a:lnTo>
                  <a:lnTo>
                    <a:pt x="1616" y="66723"/>
                  </a:lnTo>
                  <a:lnTo>
                    <a:pt x="1445" y="67775"/>
                  </a:lnTo>
                  <a:lnTo>
                    <a:pt x="1282" y="68826"/>
                  </a:lnTo>
                  <a:lnTo>
                    <a:pt x="1129" y="69878"/>
                  </a:lnTo>
                  <a:lnTo>
                    <a:pt x="992" y="70929"/>
                  </a:lnTo>
                  <a:lnTo>
                    <a:pt x="855" y="71993"/>
                  </a:lnTo>
                  <a:lnTo>
                    <a:pt x="727" y="73056"/>
                  </a:lnTo>
                  <a:lnTo>
                    <a:pt x="616" y="74131"/>
                  </a:lnTo>
                  <a:lnTo>
                    <a:pt x="513" y="75205"/>
                  </a:lnTo>
                  <a:lnTo>
                    <a:pt x="411" y="76280"/>
                  </a:lnTo>
                  <a:lnTo>
                    <a:pt x="325" y="77367"/>
                  </a:lnTo>
                  <a:lnTo>
                    <a:pt x="248" y="78453"/>
                  </a:lnTo>
                  <a:lnTo>
                    <a:pt x="188" y="79540"/>
                  </a:lnTo>
                  <a:lnTo>
                    <a:pt x="129" y="80638"/>
                  </a:lnTo>
                  <a:lnTo>
                    <a:pt x="86" y="81736"/>
                  </a:lnTo>
                  <a:lnTo>
                    <a:pt x="52" y="82835"/>
                  </a:lnTo>
                  <a:lnTo>
                    <a:pt x="26" y="83945"/>
                  </a:lnTo>
                  <a:lnTo>
                    <a:pt x="9" y="85054"/>
                  </a:lnTo>
                  <a:lnTo>
                    <a:pt x="0" y="86164"/>
                  </a:lnTo>
                  <a:lnTo>
                    <a:pt x="9" y="86994"/>
                  </a:lnTo>
                  <a:lnTo>
                    <a:pt x="17" y="87823"/>
                  </a:lnTo>
                  <a:lnTo>
                    <a:pt x="26" y="88641"/>
                  </a:lnTo>
                  <a:lnTo>
                    <a:pt x="52" y="89471"/>
                  </a:lnTo>
                  <a:lnTo>
                    <a:pt x="77" y="90289"/>
                  </a:lnTo>
                  <a:lnTo>
                    <a:pt x="103" y="91106"/>
                  </a:lnTo>
                  <a:lnTo>
                    <a:pt x="146" y="91924"/>
                  </a:lnTo>
                  <a:lnTo>
                    <a:pt x="180" y="92742"/>
                  </a:lnTo>
                  <a:lnTo>
                    <a:pt x="231" y="93560"/>
                  </a:lnTo>
                  <a:lnTo>
                    <a:pt x="282" y="94366"/>
                  </a:lnTo>
                  <a:lnTo>
                    <a:pt x="342" y="95172"/>
                  </a:lnTo>
                  <a:lnTo>
                    <a:pt x="411" y="95978"/>
                  </a:lnTo>
                  <a:lnTo>
                    <a:pt x="479" y="96784"/>
                  </a:lnTo>
                  <a:lnTo>
                    <a:pt x="556" y="97591"/>
                  </a:lnTo>
                  <a:lnTo>
                    <a:pt x="633" y="98385"/>
                  </a:lnTo>
                  <a:lnTo>
                    <a:pt x="718" y="99191"/>
                  </a:lnTo>
                  <a:lnTo>
                    <a:pt x="812" y="99986"/>
                  </a:lnTo>
                  <a:lnTo>
                    <a:pt x="906" y="100780"/>
                  </a:lnTo>
                  <a:lnTo>
                    <a:pt x="1009" y="101563"/>
                  </a:lnTo>
                  <a:lnTo>
                    <a:pt x="1120" y="102357"/>
                  </a:lnTo>
                  <a:lnTo>
                    <a:pt x="1231" y="103140"/>
                  </a:lnTo>
                  <a:lnTo>
                    <a:pt x="1351" y="103923"/>
                  </a:lnTo>
                  <a:lnTo>
                    <a:pt x="1470" y="104706"/>
                  </a:lnTo>
                  <a:lnTo>
                    <a:pt x="1599" y="105477"/>
                  </a:lnTo>
                  <a:lnTo>
                    <a:pt x="1735" y="106259"/>
                  </a:lnTo>
                  <a:lnTo>
                    <a:pt x="1872" y="107031"/>
                  </a:lnTo>
                  <a:lnTo>
                    <a:pt x="2018" y="107802"/>
                  </a:lnTo>
                  <a:lnTo>
                    <a:pt x="2163" y="108561"/>
                  </a:lnTo>
                  <a:lnTo>
                    <a:pt x="2317" y="109332"/>
                  </a:lnTo>
                  <a:lnTo>
                    <a:pt x="2479" y="110092"/>
                  </a:lnTo>
                  <a:lnTo>
                    <a:pt x="2642" y="110851"/>
                  </a:lnTo>
                  <a:lnTo>
                    <a:pt x="2804" y="111599"/>
                  </a:lnTo>
                  <a:lnTo>
                    <a:pt x="2983" y="112358"/>
                  </a:lnTo>
                  <a:lnTo>
                    <a:pt x="3154" y="113106"/>
                  </a:lnTo>
                  <a:lnTo>
                    <a:pt x="3342" y="113854"/>
                  </a:lnTo>
                  <a:lnTo>
                    <a:pt x="3530" y="114601"/>
                  </a:lnTo>
                  <a:lnTo>
                    <a:pt x="3718" y="115337"/>
                  </a:lnTo>
                  <a:lnTo>
                    <a:pt x="3924" y="116073"/>
                  </a:lnTo>
                  <a:lnTo>
                    <a:pt x="4120" y="116809"/>
                  </a:lnTo>
                  <a:lnTo>
                    <a:pt x="4325" y="117534"/>
                  </a:lnTo>
                  <a:lnTo>
                    <a:pt x="4539" y="118270"/>
                  </a:lnTo>
                  <a:lnTo>
                    <a:pt x="4761" y="118994"/>
                  </a:lnTo>
                  <a:lnTo>
                    <a:pt x="4975" y="119707"/>
                  </a:lnTo>
                  <a:lnTo>
                    <a:pt x="5206" y="120431"/>
                  </a:lnTo>
                  <a:lnTo>
                    <a:pt x="5437" y="121144"/>
                  </a:lnTo>
                  <a:lnTo>
                    <a:pt x="5667" y="121857"/>
                  </a:lnTo>
                  <a:lnTo>
                    <a:pt x="5907" y="122569"/>
                  </a:lnTo>
                  <a:lnTo>
                    <a:pt x="6155" y="123270"/>
                  </a:lnTo>
                  <a:lnTo>
                    <a:pt x="6402" y="123971"/>
                  </a:lnTo>
                  <a:lnTo>
                    <a:pt x="6659" y="124672"/>
                  </a:lnTo>
                  <a:lnTo>
                    <a:pt x="6915" y="125361"/>
                  </a:lnTo>
                  <a:lnTo>
                    <a:pt x="7172" y="126051"/>
                  </a:lnTo>
                  <a:lnTo>
                    <a:pt x="7445" y="126740"/>
                  </a:lnTo>
                  <a:lnTo>
                    <a:pt x="7710" y="127418"/>
                  </a:lnTo>
                  <a:lnTo>
                    <a:pt x="8266" y="128773"/>
                  </a:lnTo>
                  <a:lnTo>
                    <a:pt x="8838" y="130117"/>
                  </a:lnTo>
                  <a:lnTo>
                    <a:pt x="9428" y="131437"/>
                  </a:lnTo>
                  <a:lnTo>
                    <a:pt x="10035" y="132745"/>
                  </a:lnTo>
                  <a:lnTo>
                    <a:pt x="10659" y="134042"/>
                  </a:lnTo>
                  <a:lnTo>
                    <a:pt x="11292" y="135316"/>
                  </a:lnTo>
                  <a:lnTo>
                    <a:pt x="11950" y="136577"/>
                  </a:lnTo>
                  <a:lnTo>
                    <a:pt x="12625" y="137816"/>
                  </a:lnTo>
                  <a:lnTo>
                    <a:pt x="13309" y="139043"/>
                  </a:lnTo>
                  <a:lnTo>
                    <a:pt x="14010" y="140246"/>
                  </a:lnTo>
                  <a:lnTo>
                    <a:pt x="14728" y="141438"/>
                  </a:lnTo>
                  <a:lnTo>
                    <a:pt x="15463" y="142618"/>
                  </a:lnTo>
                  <a:lnTo>
                    <a:pt x="16206" y="143774"/>
                  </a:lnTo>
                  <a:lnTo>
                    <a:pt x="16976" y="144907"/>
                  </a:lnTo>
                  <a:lnTo>
                    <a:pt x="17745" y="146017"/>
                  </a:lnTo>
                  <a:lnTo>
                    <a:pt x="18540" y="147116"/>
                  </a:lnTo>
                  <a:lnTo>
                    <a:pt x="19343" y="148202"/>
                  </a:lnTo>
                  <a:lnTo>
                    <a:pt x="20164" y="149254"/>
                  </a:lnTo>
                  <a:lnTo>
                    <a:pt x="21002" y="150293"/>
                  </a:lnTo>
                  <a:lnTo>
                    <a:pt x="21848" y="151322"/>
                  </a:lnTo>
                  <a:lnTo>
                    <a:pt x="22703" y="152315"/>
                  </a:lnTo>
                  <a:lnTo>
                    <a:pt x="23574" y="153296"/>
                  </a:lnTo>
                  <a:lnTo>
                    <a:pt x="24463" y="154254"/>
                  </a:lnTo>
                  <a:lnTo>
                    <a:pt x="25361" y="155189"/>
                  </a:lnTo>
                  <a:lnTo>
                    <a:pt x="26275" y="156100"/>
                  </a:lnTo>
                  <a:lnTo>
                    <a:pt x="27199" y="156988"/>
                  </a:lnTo>
                  <a:lnTo>
                    <a:pt x="28130" y="157864"/>
                  </a:lnTo>
                  <a:lnTo>
                    <a:pt x="29079" y="158705"/>
                  </a:lnTo>
                  <a:lnTo>
                    <a:pt x="30036" y="159535"/>
                  </a:lnTo>
                  <a:lnTo>
                    <a:pt x="31011" y="160341"/>
                  </a:lnTo>
                  <a:lnTo>
                    <a:pt x="31994" y="161112"/>
                  </a:lnTo>
                  <a:lnTo>
                    <a:pt x="32985" y="161872"/>
                  </a:lnTo>
                  <a:lnTo>
                    <a:pt x="33481" y="162245"/>
                  </a:lnTo>
                  <a:lnTo>
                    <a:pt x="33985" y="162608"/>
                  </a:lnTo>
                  <a:lnTo>
                    <a:pt x="34490" y="162958"/>
                  </a:lnTo>
                  <a:lnTo>
                    <a:pt x="35002" y="163309"/>
                  </a:lnTo>
                  <a:lnTo>
                    <a:pt x="35515" y="163659"/>
                  </a:lnTo>
                  <a:lnTo>
                    <a:pt x="36028" y="163998"/>
                  </a:lnTo>
                  <a:lnTo>
                    <a:pt x="36541" y="164325"/>
                  </a:lnTo>
                  <a:lnTo>
                    <a:pt x="37062" y="164652"/>
                  </a:lnTo>
                  <a:lnTo>
                    <a:pt x="37584" y="164968"/>
                  </a:lnTo>
                  <a:lnTo>
                    <a:pt x="38105" y="165283"/>
                  </a:lnTo>
                  <a:lnTo>
                    <a:pt x="100459" y="16883"/>
                  </a:lnTo>
                  <a:lnTo>
                    <a:pt x="99963" y="16381"/>
                  </a:lnTo>
                  <a:lnTo>
                    <a:pt x="99468" y="15902"/>
                  </a:lnTo>
                  <a:lnTo>
                    <a:pt x="98963" y="15411"/>
                  </a:lnTo>
                  <a:lnTo>
                    <a:pt x="98468" y="14944"/>
                  </a:lnTo>
                  <a:lnTo>
                    <a:pt x="97955" y="14476"/>
                  </a:lnTo>
                  <a:lnTo>
                    <a:pt x="97450" y="14009"/>
                  </a:lnTo>
                  <a:lnTo>
                    <a:pt x="96929" y="13553"/>
                  </a:lnTo>
                  <a:lnTo>
                    <a:pt x="96416" y="13109"/>
                  </a:lnTo>
                  <a:lnTo>
                    <a:pt x="95895" y="12665"/>
                  </a:lnTo>
                  <a:lnTo>
                    <a:pt x="95373" y="12233"/>
                  </a:lnTo>
                  <a:lnTo>
                    <a:pt x="94844" y="11812"/>
                  </a:lnTo>
                  <a:lnTo>
                    <a:pt x="94314" y="11380"/>
                  </a:lnTo>
                  <a:lnTo>
                    <a:pt x="93784" y="10971"/>
                  </a:lnTo>
                  <a:lnTo>
                    <a:pt x="93245" y="10562"/>
                  </a:lnTo>
                  <a:lnTo>
                    <a:pt x="92707" y="10165"/>
                  </a:lnTo>
                  <a:lnTo>
                    <a:pt x="92160" y="9768"/>
                  </a:lnTo>
                  <a:lnTo>
                    <a:pt x="91613" y="9382"/>
                  </a:lnTo>
                  <a:lnTo>
                    <a:pt x="91066" y="9008"/>
                  </a:lnTo>
                  <a:lnTo>
                    <a:pt x="90510" y="8635"/>
                  </a:lnTo>
                  <a:lnTo>
                    <a:pt x="89954" y="8272"/>
                  </a:lnTo>
                  <a:lnTo>
                    <a:pt x="89399" y="7910"/>
                  </a:lnTo>
                  <a:lnTo>
                    <a:pt x="88835" y="7560"/>
                  </a:lnTo>
                  <a:lnTo>
                    <a:pt x="88270" y="7221"/>
                  </a:lnTo>
                  <a:lnTo>
                    <a:pt x="87706" y="6882"/>
                  </a:lnTo>
                  <a:lnTo>
                    <a:pt x="87134" y="6555"/>
                  </a:lnTo>
                  <a:lnTo>
                    <a:pt x="86561" y="6228"/>
                  </a:lnTo>
                  <a:lnTo>
                    <a:pt x="85988" y="5924"/>
                  </a:lnTo>
                  <a:lnTo>
                    <a:pt x="85407" y="5609"/>
                  </a:lnTo>
                  <a:lnTo>
                    <a:pt x="84826" y="5317"/>
                  </a:lnTo>
                  <a:lnTo>
                    <a:pt x="84245" y="5024"/>
                  </a:lnTo>
                  <a:lnTo>
                    <a:pt x="83655" y="4744"/>
                  </a:lnTo>
                  <a:lnTo>
                    <a:pt x="83074" y="4464"/>
                  </a:lnTo>
                  <a:lnTo>
                    <a:pt x="82475" y="4195"/>
                  </a:lnTo>
                  <a:lnTo>
                    <a:pt x="81885" y="3938"/>
                  </a:lnTo>
                  <a:lnTo>
                    <a:pt x="81287" y="3693"/>
                  </a:lnTo>
                  <a:lnTo>
                    <a:pt x="80689" y="3447"/>
                  </a:lnTo>
                  <a:lnTo>
                    <a:pt x="80090" y="3214"/>
                  </a:lnTo>
                  <a:lnTo>
                    <a:pt x="79484" y="2980"/>
                  </a:lnTo>
                  <a:lnTo>
                    <a:pt x="78877" y="2758"/>
                  </a:lnTo>
                  <a:lnTo>
                    <a:pt x="78270" y="2548"/>
                  </a:lnTo>
                  <a:lnTo>
                    <a:pt x="77654" y="2349"/>
                  </a:lnTo>
                  <a:lnTo>
                    <a:pt x="77048" y="2150"/>
                  </a:lnTo>
                  <a:lnTo>
                    <a:pt x="76432" y="1963"/>
                  </a:lnTo>
                  <a:lnTo>
                    <a:pt x="75808" y="1788"/>
                  </a:lnTo>
                  <a:lnTo>
                    <a:pt x="75193" y="1613"/>
                  </a:lnTo>
                  <a:lnTo>
                    <a:pt x="74569" y="1449"/>
                  </a:lnTo>
                  <a:lnTo>
                    <a:pt x="73945" y="1298"/>
                  </a:lnTo>
                  <a:lnTo>
                    <a:pt x="73321" y="1146"/>
                  </a:lnTo>
                  <a:lnTo>
                    <a:pt x="72688" y="1017"/>
                  </a:lnTo>
                  <a:lnTo>
                    <a:pt x="72056" y="889"/>
                  </a:lnTo>
                  <a:lnTo>
                    <a:pt x="71423" y="760"/>
                  </a:lnTo>
                  <a:lnTo>
                    <a:pt x="70791" y="655"/>
                  </a:lnTo>
                  <a:lnTo>
                    <a:pt x="70158" y="550"/>
                  </a:lnTo>
                  <a:lnTo>
                    <a:pt x="69517" y="456"/>
                  </a:lnTo>
                  <a:lnTo>
                    <a:pt x="68876" y="375"/>
                  </a:lnTo>
                  <a:lnTo>
                    <a:pt x="68235" y="293"/>
                  </a:lnTo>
                  <a:lnTo>
                    <a:pt x="67594" y="223"/>
                  </a:lnTo>
                  <a:lnTo>
                    <a:pt x="66944" y="164"/>
                  </a:lnTo>
                  <a:lnTo>
                    <a:pt x="66303" y="118"/>
                  </a:lnTo>
                  <a:lnTo>
                    <a:pt x="65654" y="71"/>
                  </a:lnTo>
                  <a:lnTo>
                    <a:pt x="64996" y="47"/>
                  </a:lnTo>
                  <a:lnTo>
                    <a:pt x="64346" y="24"/>
                  </a:lnTo>
                  <a:lnTo>
                    <a:pt x="63696" y="12"/>
                  </a:lnTo>
                  <a:lnTo>
                    <a:pt x="63038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4572000" y="215883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45813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1"/>
          </p:nvPr>
        </p:nvSpPr>
        <p:spPr>
          <a:xfrm>
            <a:off x="5024925" y="3140175"/>
            <a:ext cx="2946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7825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1099075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5126550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1381725" y="2981475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409297" y="2958300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D4FA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>
            <a:off x="8187232" y="-105488"/>
            <a:ext cx="2278319" cy="231067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-826629" y="-738152"/>
            <a:ext cx="1976828" cy="2003903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"/>
          <p:cNvSpPr/>
          <p:nvPr/>
        </p:nvSpPr>
        <p:spPr>
          <a:xfrm rot="9886136">
            <a:off x="-1026874" y="-588479"/>
            <a:ext cx="2161368" cy="176088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303698" y="3981449"/>
            <a:ext cx="3690659" cy="300661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174049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 idx="2" hasCustomPrompt="1"/>
          </p:nvPr>
        </p:nvSpPr>
        <p:spPr>
          <a:xfrm>
            <a:off x="1174044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1174054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 idx="3"/>
          </p:nvPr>
        </p:nvSpPr>
        <p:spPr>
          <a:xfrm>
            <a:off x="5026051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 idx="4" hasCustomPrompt="1"/>
          </p:nvPr>
        </p:nvSpPr>
        <p:spPr>
          <a:xfrm>
            <a:off x="5026056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5"/>
          </p:nvPr>
        </p:nvSpPr>
        <p:spPr>
          <a:xfrm>
            <a:off x="5026056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 idx="6"/>
          </p:nvPr>
        </p:nvSpPr>
        <p:spPr>
          <a:xfrm>
            <a:off x="1174049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title" idx="7" hasCustomPrompt="1"/>
          </p:nvPr>
        </p:nvSpPr>
        <p:spPr>
          <a:xfrm>
            <a:off x="1174044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8"/>
          </p:nvPr>
        </p:nvSpPr>
        <p:spPr>
          <a:xfrm>
            <a:off x="1174054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idx="9"/>
          </p:nvPr>
        </p:nvSpPr>
        <p:spPr>
          <a:xfrm>
            <a:off x="5026051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13" hasCustomPrompt="1"/>
          </p:nvPr>
        </p:nvSpPr>
        <p:spPr>
          <a:xfrm>
            <a:off x="5026056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4"/>
          </p:nvPr>
        </p:nvSpPr>
        <p:spPr>
          <a:xfrm>
            <a:off x="5026056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/>
          <p:nvPr/>
        </p:nvSpPr>
        <p:spPr>
          <a:xfrm rot="10800000">
            <a:off x="375509" y="268064"/>
            <a:ext cx="838016" cy="84946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 rot="7224853">
            <a:off x="-3556796" y="2569779"/>
            <a:ext cx="4992718" cy="4067444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3599878">
            <a:off x="7588169" y="82337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/>
          <p:nvPr/>
        </p:nvSpPr>
        <p:spPr>
          <a:xfrm rot="2400814">
            <a:off x="-148280" y="4125131"/>
            <a:ext cx="4992617" cy="406678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 rot="10800000">
            <a:off x="409245" y="302196"/>
            <a:ext cx="770632" cy="78122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 rot="-7200122">
            <a:off x="4022957" y="-2996863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8140"/>
                </a:schemeClr>
              </a:gs>
              <a:gs pos="72000">
                <a:srgbClr val="2E86CE">
                  <a:alpha val="18140"/>
                </a:srgbClr>
              </a:gs>
              <a:gs pos="94000">
                <a:srgbClr val="1A689C">
                  <a:alpha val="18140"/>
                </a:srgbClr>
              </a:gs>
              <a:gs pos="100000">
                <a:schemeClr val="dk1">
                  <a:alpha val="1814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8016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7200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3"/>
          </p:nvPr>
        </p:nvSpPr>
        <p:spPr>
          <a:xfrm>
            <a:off x="34038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4"/>
          </p:nvPr>
        </p:nvSpPr>
        <p:spPr>
          <a:xfrm>
            <a:off x="33222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5"/>
          </p:nvPr>
        </p:nvSpPr>
        <p:spPr>
          <a:xfrm>
            <a:off x="60060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6"/>
          </p:nvPr>
        </p:nvSpPr>
        <p:spPr>
          <a:xfrm>
            <a:off x="59244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idx="2"/>
          </p:nvPr>
        </p:nvSpPr>
        <p:spPr>
          <a:xfrm>
            <a:off x="1739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1"/>
          </p:nvPr>
        </p:nvSpPr>
        <p:spPr>
          <a:xfrm>
            <a:off x="1739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3"/>
          </p:nvPr>
        </p:nvSpPr>
        <p:spPr>
          <a:xfrm>
            <a:off x="5591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4"/>
          </p:nvPr>
        </p:nvSpPr>
        <p:spPr>
          <a:xfrm>
            <a:off x="5591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 idx="5"/>
          </p:nvPr>
        </p:nvSpPr>
        <p:spPr>
          <a:xfrm>
            <a:off x="1739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6"/>
          </p:nvPr>
        </p:nvSpPr>
        <p:spPr>
          <a:xfrm>
            <a:off x="1739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 idx="7"/>
          </p:nvPr>
        </p:nvSpPr>
        <p:spPr>
          <a:xfrm>
            <a:off x="5591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8"/>
          </p:nvPr>
        </p:nvSpPr>
        <p:spPr>
          <a:xfrm>
            <a:off x="5591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/>
          <p:nvPr/>
        </p:nvSpPr>
        <p:spPr>
          <a:xfrm rot="1327484" flipH="1">
            <a:off x="-3470512" y="3388031"/>
            <a:ext cx="5157941" cy="420080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 rot="-6002502" flipH="1">
            <a:off x="6155632" y="2446162"/>
            <a:ext cx="8396082" cy="684220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8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179093" y="575425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PROPERTIES OF</a:t>
            </a:r>
            <a:br>
              <a:rPr lang="en" sz="4400" dirty="0"/>
            </a:br>
            <a:r>
              <a:rPr lang="en" sz="4400" dirty="0"/>
              <a:t>THE</a:t>
            </a:r>
            <a:br>
              <a:rPr lang="en" sz="4400" dirty="0"/>
            </a:br>
            <a:r>
              <a:rPr lang="en" sz="4400" dirty="0"/>
              <a:t>DARKWEB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F0CD54-E69E-BC8E-ABAF-B120E15E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171571"/>
            <a:ext cx="3733808" cy="2800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020BE00-79A7-FB8A-C9D0-D81AD958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54" y="870582"/>
            <a:ext cx="4536447" cy="3402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05DFF211-03CB-C602-880B-AA4F1AB90C41}"/>
              </a:ext>
            </a:extLst>
          </p:cNvPr>
          <p:cNvSpPr/>
          <p:nvPr/>
        </p:nvSpPr>
        <p:spPr>
          <a:xfrm>
            <a:off x="552357" y="318190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183F8D-A743-FE4A-299A-183817F96387}"/>
              </a:ext>
            </a:extLst>
          </p:cNvPr>
          <p:cNvCxnSpPr>
            <a:stCxn id="11" idx="7"/>
          </p:cNvCxnSpPr>
          <p:nvPr/>
        </p:nvCxnSpPr>
        <p:spPr>
          <a:xfrm>
            <a:off x="1117101" y="3270088"/>
            <a:ext cx="3851139" cy="9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0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nodes percentage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DFFAE2-F597-CD88-5726-55DD2A66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5" y="884174"/>
            <a:ext cx="4777746" cy="3583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1605E7C6-1743-D004-E890-937113DB851E}"/>
              </a:ext>
            </a:extLst>
          </p:cNvPr>
          <p:cNvSpPr/>
          <p:nvPr/>
        </p:nvSpPr>
        <p:spPr>
          <a:xfrm>
            <a:off x="738396" y="3538077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A4797A8-F9DE-2F6E-5F2A-5D6CF1990ACC}"/>
              </a:ext>
            </a:extLst>
          </p:cNvPr>
          <p:cNvCxnSpPr>
            <a:stCxn id="5" idx="7"/>
          </p:cNvCxnSpPr>
          <p:nvPr/>
        </p:nvCxnSpPr>
        <p:spPr>
          <a:xfrm flipV="1">
            <a:off x="1303140" y="1196898"/>
            <a:ext cx="4517797" cy="242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9AE6EF-4A9D-3E42-F6A9-8F4DFDA9365E}"/>
              </a:ext>
            </a:extLst>
          </p:cNvPr>
          <p:cNvSpPr txBox="1"/>
          <p:nvPr/>
        </p:nvSpPr>
        <p:spPr>
          <a:xfrm>
            <a:off x="5820937" y="1031227"/>
            <a:ext cx="2877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10%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one incoming link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A5E2614-F006-EDD8-BC8B-197EC0502BF9}"/>
              </a:ext>
            </a:extLst>
          </p:cNvPr>
          <p:cNvSpPr txBox="1"/>
          <p:nvPr/>
        </p:nvSpPr>
        <p:spPr>
          <a:xfrm>
            <a:off x="5820937" y="1769891"/>
            <a:ext cx="2877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rme" panose="020B0604020202020204" charset="0"/>
              </a:rPr>
              <a:t>OR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76EE10-D0EC-878B-FEF7-06409B2ED6F5}"/>
              </a:ext>
            </a:extLst>
          </p:cNvPr>
          <p:cNvSpPr txBox="1"/>
          <p:nvPr/>
        </p:nvSpPr>
        <p:spPr>
          <a:xfrm>
            <a:off x="5820937" y="2243339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42%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having</a:t>
            </a:r>
            <a:r>
              <a:rPr lang="it-IT" dirty="0">
                <a:latin typeface="Carme" panose="020B0604020202020204" charset="0"/>
              </a:rPr>
              <a:t> in-degree </a:t>
            </a:r>
            <a:r>
              <a:rPr lang="it-IT" dirty="0" err="1">
                <a:latin typeface="Carme" panose="020B0604020202020204" charset="0"/>
              </a:rPr>
              <a:t>equal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51D680-D59B-AE43-6FD4-D38CF27EE3D1}"/>
              </a:ext>
            </a:extLst>
          </p:cNvPr>
          <p:cNvCxnSpPr/>
          <p:nvPr/>
        </p:nvCxnSpPr>
        <p:spPr>
          <a:xfrm>
            <a:off x="5077522" y="1620644"/>
            <a:ext cx="743415" cy="72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57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B9A4C-BD25-4F42-04F0-DFBCFFA3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1" y="819163"/>
            <a:ext cx="4669806" cy="2882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538D20FA-DD71-EED0-3D39-4B581F117252}"/>
              </a:ext>
            </a:extLst>
          </p:cNvPr>
          <p:cNvGrpSpPr/>
          <p:nvPr/>
        </p:nvGrpSpPr>
        <p:grpSpPr>
          <a:xfrm>
            <a:off x="4863999" y="754380"/>
            <a:ext cx="4199561" cy="2659380"/>
            <a:chOff x="4830139" y="1130677"/>
            <a:chExt cx="5056752" cy="288214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EAC8067-7169-0D53-E38E-7D30390C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7632" y="1209461"/>
              <a:ext cx="3931628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60F116CC-E6C1-9C39-6C40-209C355ADF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30139" y="1130677"/>
              <a:ext cx="5056752" cy="2882146"/>
              <a:chOff x="4015" y="1370"/>
              <a:chExt cx="3297" cy="1908"/>
            </a:xfrm>
          </p:grpSpPr>
          <p:sp>
            <p:nvSpPr>
              <p:cNvPr id="7" name="AutoShape 3">
                <a:extLst>
                  <a:ext uri="{FF2B5EF4-FFF2-40B4-BE49-F238E27FC236}">
                    <a16:creationId xmlns:a16="http://schemas.microsoft.com/office/drawing/2014/main" id="{A96A10FA-67CF-E7F7-EB55-944D7838A4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274EA397-91DF-50AB-4E54-D097FCDADD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563CCB2-4FF4-C724-F597-EA93BF83A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D64EF7E2-B8B2-1C97-87F0-E09DA626F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65D2A9F7-5638-7A0A-4710-F314DEE71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D90A0D2B-1656-A596-8B55-86B2F68CF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910A52-710C-9149-D8AF-F6616B38D9D6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99886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98D9EA-A3F5-79D9-3675-F47FC2D1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4" y="1171107"/>
            <a:ext cx="3917927" cy="293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3EA1725-FCBA-FA61-D8FE-655DAD15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42" y="958979"/>
            <a:ext cx="4483599" cy="3362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D6864E97-EC5E-E58A-49E4-24BDCB930B52}"/>
              </a:ext>
            </a:extLst>
          </p:cNvPr>
          <p:cNvSpPr/>
          <p:nvPr/>
        </p:nvSpPr>
        <p:spPr>
          <a:xfrm>
            <a:off x="659037" y="33952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ABA8C56-852E-2D99-9678-27AFDC882E2F}"/>
              </a:ext>
            </a:extLst>
          </p:cNvPr>
          <p:cNvCxnSpPr>
            <a:stCxn id="6" idx="7"/>
          </p:cNvCxnSpPr>
          <p:nvPr/>
        </p:nvCxnSpPr>
        <p:spPr>
          <a:xfrm flipV="1">
            <a:off x="1223781" y="3101712"/>
            <a:ext cx="4713500" cy="38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8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E3AE14-25B0-ED45-DE5C-1A803B9A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0" y="821145"/>
            <a:ext cx="5064767" cy="379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45EF3A49-1D72-A0C0-EF39-9EE1EDA756A6}"/>
              </a:ext>
            </a:extLst>
          </p:cNvPr>
          <p:cNvSpPr/>
          <p:nvPr/>
        </p:nvSpPr>
        <p:spPr>
          <a:xfrm>
            <a:off x="775381" y="1555761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9FBD07F1-0C7D-9F6F-BC9B-12E1934A89E7}"/>
              </a:ext>
            </a:extLst>
          </p:cNvPr>
          <p:cNvCxnSpPr>
            <a:stCxn id="5" idx="7"/>
          </p:cNvCxnSpPr>
          <p:nvPr/>
        </p:nvCxnSpPr>
        <p:spPr>
          <a:xfrm flipV="1">
            <a:off x="1340125" y="1635512"/>
            <a:ext cx="5068109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FFCC32-B446-A109-B2FB-F18019BCF441}"/>
              </a:ext>
            </a:extLst>
          </p:cNvPr>
          <p:cNvSpPr txBox="1"/>
          <p:nvPr/>
        </p:nvSpPr>
        <p:spPr>
          <a:xfrm>
            <a:off x="6408234" y="1487512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do </a:t>
            </a:r>
            <a:r>
              <a:rPr lang="it-IT" dirty="0" err="1">
                <a:latin typeface="Carme" panose="020B0604020202020204" charset="0"/>
              </a:rPr>
              <a:t>not</a:t>
            </a:r>
            <a:r>
              <a:rPr lang="it-IT" dirty="0">
                <a:latin typeface="Carme" panose="020B0604020202020204" charset="0"/>
              </a:rPr>
              <a:t> link to </a:t>
            </a:r>
            <a:r>
              <a:rPr lang="it-IT" dirty="0" err="1">
                <a:latin typeface="Carme" panose="020B0604020202020204" charset="0"/>
              </a:rPr>
              <a:t>any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other</a:t>
            </a:r>
            <a:r>
              <a:rPr lang="it-IT" dirty="0">
                <a:latin typeface="Carme" panose="020B0604020202020204" charset="0"/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69389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 on network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C1B291-4FE4-E70D-9AEF-14568513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5" y="799625"/>
            <a:ext cx="4401187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6BF5150-DD18-BF6A-84EB-60F4549D3191}"/>
              </a:ext>
            </a:extLst>
          </p:cNvPr>
          <p:cNvGrpSpPr/>
          <p:nvPr/>
        </p:nvGrpSpPr>
        <p:grpSpPr>
          <a:xfrm>
            <a:off x="4693065" y="701876"/>
            <a:ext cx="4401187" cy="2702962"/>
            <a:chOff x="4519961" y="976940"/>
            <a:chExt cx="4517236" cy="286054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E5CB952-189B-5313-2AA6-769AACCA7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380" y="1066151"/>
              <a:ext cx="3433849" cy="24488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D6836E5-6D08-8294-990C-6FE9DDD18F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19961" y="976940"/>
              <a:ext cx="4517236" cy="2860548"/>
              <a:chOff x="4015" y="1370"/>
              <a:chExt cx="3297" cy="1908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2D937B83-EFEC-8413-E052-C95A75F9E8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94E7DCDD-0676-0EA6-4B54-357BBF2F6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9086F0F-E8CE-2E0A-BE7C-13AD670C3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8B7979EC-609B-CB91-265F-04D35A437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5C9BD115-D915-9D19-D30C-C051452F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41FB5D3-7D92-35A4-F02A-18F62200D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9E5A9C-0A77-C383-CBB9-8798B3220689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331791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FE8058-8EB4-E39E-A93B-13FDCAE4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4" y="1125852"/>
            <a:ext cx="3855727" cy="289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18C156-31DC-2C20-02D9-3829FAEA1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799" y="939162"/>
            <a:ext cx="4353567" cy="326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DC23D991-6A21-B88B-A92D-9318A0F40B08}"/>
              </a:ext>
            </a:extLst>
          </p:cNvPr>
          <p:cNvSpPr/>
          <p:nvPr/>
        </p:nvSpPr>
        <p:spPr>
          <a:xfrm>
            <a:off x="514257" y="32047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BACCE51-C6FF-56EB-C76F-7D1256ABC061}"/>
              </a:ext>
            </a:extLst>
          </p:cNvPr>
          <p:cNvCxnSpPr>
            <a:stCxn id="7" idx="7"/>
          </p:cNvCxnSpPr>
          <p:nvPr/>
        </p:nvCxnSpPr>
        <p:spPr>
          <a:xfrm flipV="1">
            <a:off x="1079001" y="2971800"/>
            <a:ext cx="4605519" cy="32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9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76EFDC-6CE0-01E1-FBB7-18F34C8A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9" y="861964"/>
            <a:ext cx="5173986" cy="388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E9F9F51B-D921-144F-7EA1-47E7D3E52057}"/>
              </a:ext>
            </a:extLst>
          </p:cNvPr>
          <p:cNvSpPr/>
          <p:nvPr/>
        </p:nvSpPr>
        <p:spPr>
          <a:xfrm>
            <a:off x="701040" y="163753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46E9F85-A773-B5AE-62B3-BCC9F3C09C46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265784" y="1717288"/>
            <a:ext cx="5001201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C55551-0CA2-0A76-D5D2-021401441832}"/>
              </a:ext>
            </a:extLst>
          </p:cNvPr>
          <p:cNvSpPr txBox="1"/>
          <p:nvPr/>
        </p:nvSpPr>
        <p:spPr>
          <a:xfrm>
            <a:off x="6266986" y="1561853"/>
            <a:ext cx="2877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obviously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because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out-degree</a:t>
            </a:r>
          </a:p>
        </p:txBody>
      </p:sp>
    </p:spTree>
    <p:extLst>
      <p:ext uri="{BB962C8B-B14F-4D97-AF65-F5344CB8AC3E}">
        <p14:creationId xmlns:p14="http://schemas.microsoft.com/office/powerpoint/2010/main" val="121568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F31238-D3C0-6B81-A5FD-F2D9CBE4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10" y="1774166"/>
            <a:ext cx="4349260" cy="2684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14C9A0-F136-A318-78DF-757FEF9732AC}"/>
              </a:ext>
            </a:extLst>
          </p:cNvPr>
          <p:cNvGrpSpPr/>
          <p:nvPr/>
        </p:nvGrpSpPr>
        <p:grpSpPr>
          <a:xfrm>
            <a:off x="4678680" y="572699"/>
            <a:ext cx="4356306" cy="2684309"/>
            <a:chOff x="3528060" y="1125691"/>
            <a:chExt cx="5494326" cy="3179609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C382D54-0286-6078-F6C7-27BF1D74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520" y="1190607"/>
              <a:ext cx="4191000" cy="28060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E4AB31AE-BBF0-D4ED-FD13-E93F082CA0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28060" y="1125691"/>
              <a:ext cx="5494326" cy="3179609"/>
              <a:chOff x="4015" y="1370"/>
              <a:chExt cx="3297" cy="1908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622BE18C-38AB-E041-EC07-91B9E7CBACD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99FB2A7-9D21-5EC9-E8A7-D9AA25BC53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4CC5FA-8DCF-2F14-F62F-1390F2E25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DC71CE7-106C-DDF2-BBF4-81DEBFEE1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6A17D16-BD5B-CF33-022A-B15DEFB8F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BB34555-416F-2BDF-51F6-F1CBB1173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AE4C38-7B4D-B1DF-BEC3-A41113C8F728}"/>
              </a:ext>
            </a:extLst>
          </p:cNvPr>
          <p:cNvSpPr txBox="1"/>
          <p:nvPr/>
        </p:nvSpPr>
        <p:spPr>
          <a:xfrm>
            <a:off x="4819973" y="3494847"/>
            <a:ext cx="4324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castorz2lijmrc5f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Big books library</a:t>
            </a:r>
          </a:p>
        </p:txBody>
      </p:sp>
    </p:spTree>
    <p:extLst>
      <p:ext uri="{BB962C8B-B14F-4D97-AF65-F5344CB8AC3E}">
        <p14:creationId xmlns:p14="http://schemas.microsoft.com/office/powerpoint/2010/main" val="881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544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CENTRALITIES</a:t>
            </a:r>
            <a:endParaRPr dirty="0"/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TABLE OF CONTENTS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62" name="Freeform: Shape 5">
            <a:extLst>
              <a:ext uri="{FF2B5EF4-FFF2-40B4-BE49-F238E27FC236}">
                <a16:creationId xmlns:a16="http://schemas.microsoft.com/office/drawing/2014/main" id="{D5E04B68-74F3-4F67-DB2A-120386F0EAE9}"/>
              </a:ext>
            </a:extLst>
          </p:cNvPr>
          <p:cNvSpPr/>
          <p:nvPr/>
        </p:nvSpPr>
        <p:spPr>
          <a:xfrm>
            <a:off x="407894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39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39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63" name="Freeform: Shape 7">
            <a:extLst>
              <a:ext uri="{FF2B5EF4-FFF2-40B4-BE49-F238E27FC236}">
                <a16:creationId xmlns:a16="http://schemas.microsoft.com/office/drawing/2014/main" id="{F19E6BFF-E008-FF61-8BC5-47BAD8A0589D}"/>
              </a:ext>
            </a:extLst>
          </p:cNvPr>
          <p:cNvSpPr/>
          <p:nvPr/>
        </p:nvSpPr>
        <p:spPr>
          <a:xfrm>
            <a:off x="2520420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0" name="Freeform: Shape 8">
            <a:extLst>
              <a:ext uri="{FF2B5EF4-FFF2-40B4-BE49-F238E27FC236}">
                <a16:creationId xmlns:a16="http://schemas.microsoft.com/office/drawing/2014/main" id="{4019B8FD-1544-AC57-AD6B-1D01F6971B2A}"/>
              </a:ext>
            </a:extLst>
          </p:cNvPr>
          <p:cNvSpPr/>
          <p:nvPr/>
        </p:nvSpPr>
        <p:spPr>
          <a:xfrm>
            <a:off x="4632946" y="2419350"/>
            <a:ext cx="1989826" cy="2019977"/>
          </a:xfrm>
          <a:custGeom>
            <a:avLst/>
            <a:gdLst>
              <a:gd name="connsiteX0" fmla="*/ 1679525 w 1742277"/>
              <a:gd name="connsiteY0" fmla="*/ 3347512 h 3347512"/>
              <a:gd name="connsiteX1" fmla="*/ 62739 w 1742277"/>
              <a:gd name="connsiteY1" fmla="*/ 3347512 h 3347512"/>
              <a:gd name="connsiteX2" fmla="*/ 0 w 1742277"/>
              <a:gd name="connsiteY2" fmla="*/ 3284774 h 3347512"/>
              <a:gd name="connsiteX3" fmla="*/ 0 w 1742277"/>
              <a:gd name="connsiteY3" fmla="*/ 62739 h 3347512"/>
              <a:gd name="connsiteX4" fmla="*/ 62739 w 1742277"/>
              <a:gd name="connsiteY4" fmla="*/ 0 h 3347512"/>
              <a:gd name="connsiteX5" fmla="*/ 1679525 w 1742277"/>
              <a:gd name="connsiteY5" fmla="*/ 0 h 3347512"/>
              <a:gd name="connsiteX6" fmla="*/ 1742264 w 1742277"/>
              <a:gd name="connsiteY6" fmla="*/ 62739 h 3347512"/>
              <a:gd name="connsiteX7" fmla="*/ 1742264 w 1742277"/>
              <a:gd name="connsiteY7" fmla="*/ 3284774 h 3347512"/>
              <a:gd name="connsiteX8" fmla="*/ 1679525 w 1742277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77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985" y="3319388"/>
                  <a:pt x="1714861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1" name="Freeform: Shape 9">
            <a:extLst>
              <a:ext uri="{FF2B5EF4-FFF2-40B4-BE49-F238E27FC236}">
                <a16:creationId xmlns:a16="http://schemas.microsoft.com/office/drawing/2014/main" id="{C079EAD3-5120-50CC-A56E-D9065B25342C}"/>
              </a:ext>
            </a:extLst>
          </p:cNvPr>
          <p:cNvSpPr/>
          <p:nvPr/>
        </p:nvSpPr>
        <p:spPr>
          <a:xfrm>
            <a:off x="6746297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2" name="Freeform: Shape 11">
            <a:extLst>
              <a:ext uri="{FF2B5EF4-FFF2-40B4-BE49-F238E27FC236}">
                <a16:creationId xmlns:a16="http://schemas.microsoft.com/office/drawing/2014/main" id="{B70A8058-5169-0E73-3014-4F1DEB1883E0}"/>
              </a:ext>
            </a:extLst>
          </p:cNvPr>
          <p:cNvSpPr/>
          <p:nvPr/>
        </p:nvSpPr>
        <p:spPr>
          <a:xfrm>
            <a:off x="2919864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61BCB3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3" name="Freeform: Shape 12">
            <a:extLst>
              <a:ext uri="{FF2B5EF4-FFF2-40B4-BE49-F238E27FC236}">
                <a16:creationId xmlns:a16="http://schemas.microsoft.com/office/drawing/2014/main" id="{3C14B379-38CA-A52F-5B41-2F7A8933672D}"/>
              </a:ext>
            </a:extLst>
          </p:cNvPr>
          <p:cNvSpPr/>
          <p:nvPr/>
        </p:nvSpPr>
        <p:spPr>
          <a:xfrm>
            <a:off x="807338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4" name="Freeform: Shape 13">
            <a:extLst>
              <a:ext uri="{FF2B5EF4-FFF2-40B4-BE49-F238E27FC236}">
                <a16:creationId xmlns:a16="http://schemas.microsoft.com/office/drawing/2014/main" id="{5DC04EAC-1E88-F9FC-ED71-64369D9BAED2}"/>
              </a:ext>
            </a:extLst>
          </p:cNvPr>
          <p:cNvSpPr/>
          <p:nvPr/>
        </p:nvSpPr>
        <p:spPr>
          <a:xfrm>
            <a:off x="7145741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1" y="1042762"/>
                  <a:pt x="0" y="809332"/>
                  <a:pt x="0" y="521381"/>
                </a:cubicBezTo>
                <a:cubicBezTo>
                  <a:pt x="0" y="233430"/>
                  <a:pt x="233431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47B5EF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5" name="Freeform: Shape 14">
            <a:extLst>
              <a:ext uri="{FF2B5EF4-FFF2-40B4-BE49-F238E27FC236}">
                <a16:creationId xmlns:a16="http://schemas.microsoft.com/office/drawing/2014/main" id="{D200F1BE-BFF7-5929-40D7-1E8550D5FA47}"/>
              </a:ext>
            </a:extLst>
          </p:cNvPr>
          <p:cNvSpPr/>
          <p:nvPr/>
        </p:nvSpPr>
        <p:spPr>
          <a:xfrm>
            <a:off x="5032392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99C722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6" name="TextBox 16">
            <a:extLst>
              <a:ext uri="{FF2B5EF4-FFF2-40B4-BE49-F238E27FC236}">
                <a16:creationId xmlns:a16="http://schemas.microsoft.com/office/drawing/2014/main" id="{55FF287C-2FDB-D0D3-346D-3F967B4788DF}"/>
              </a:ext>
            </a:extLst>
          </p:cNvPr>
          <p:cNvSpPr txBox="1"/>
          <p:nvPr/>
        </p:nvSpPr>
        <p:spPr>
          <a:xfrm>
            <a:off x="518817" y="3419163"/>
            <a:ext cx="1771471" cy="833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rgbClr val="41A4FF"/>
                </a:solidFill>
                <a:latin typeface="Carme" panose="020B0604020202020204" charset="0"/>
              </a:rPr>
              <a:t>Network overview and its major properties</a:t>
            </a:r>
          </a:p>
        </p:txBody>
      </p:sp>
      <p:sp>
        <p:nvSpPr>
          <p:cNvPr id="327" name="TextBox 22">
            <a:extLst>
              <a:ext uri="{FF2B5EF4-FFF2-40B4-BE49-F238E27FC236}">
                <a16:creationId xmlns:a16="http://schemas.microsoft.com/office/drawing/2014/main" id="{052A8AD2-83FB-6CB1-2DF3-75A14178A0C0}"/>
              </a:ext>
            </a:extLst>
          </p:cNvPr>
          <p:cNvSpPr txBox="1"/>
          <p:nvPr/>
        </p:nvSpPr>
        <p:spPr>
          <a:xfrm>
            <a:off x="2634424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Network analysis based on centralities</a:t>
            </a:r>
          </a:p>
        </p:txBody>
      </p:sp>
      <p:sp>
        <p:nvSpPr>
          <p:cNvPr id="328" name="TextBox 23">
            <a:extLst>
              <a:ext uri="{FF2B5EF4-FFF2-40B4-BE49-F238E27FC236}">
                <a16:creationId xmlns:a16="http://schemas.microsoft.com/office/drawing/2014/main" id="{C836F709-5EB0-B34E-1C65-4CF6BE2BC6AA}"/>
              </a:ext>
            </a:extLst>
          </p:cNvPr>
          <p:cNvSpPr txBox="1"/>
          <p:nvPr/>
        </p:nvSpPr>
        <p:spPr>
          <a:xfrm>
            <a:off x="4739199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>
              <a:spcAft>
                <a:spcPts val="1600"/>
              </a:spcAft>
              <a:buFont typeface="Arial"/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Mesoscale network analysis: community detection, core-periphery</a:t>
            </a:r>
          </a:p>
        </p:txBody>
      </p:sp>
      <p:sp>
        <p:nvSpPr>
          <p:cNvPr id="329" name="TextBox 25">
            <a:extLst>
              <a:ext uri="{FF2B5EF4-FFF2-40B4-BE49-F238E27FC236}">
                <a16:creationId xmlns:a16="http://schemas.microsoft.com/office/drawing/2014/main" id="{AF6CD934-7E54-B59E-5E57-8F2917B50E6D}"/>
              </a:ext>
            </a:extLst>
          </p:cNvPr>
          <p:cNvSpPr txBox="1"/>
          <p:nvPr/>
        </p:nvSpPr>
        <p:spPr>
          <a:xfrm>
            <a:off x="6855743" y="348503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Link prediction and tolerance to random failures and attacks</a:t>
            </a:r>
          </a:p>
        </p:txBody>
      </p:sp>
      <p:sp>
        <p:nvSpPr>
          <p:cNvPr id="337" name="Rounded Rectangle 2">
            <a:extLst>
              <a:ext uri="{FF2B5EF4-FFF2-40B4-BE49-F238E27FC236}">
                <a16:creationId xmlns:a16="http://schemas.microsoft.com/office/drawing/2014/main" id="{5FB6E580-2EB5-26E7-5AC3-206E322D535C}"/>
              </a:ext>
            </a:extLst>
          </p:cNvPr>
          <p:cNvSpPr/>
          <p:nvPr/>
        </p:nvSpPr>
        <p:spPr>
          <a:xfrm>
            <a:off x="921913" y="1377237"/>
            <a:ext cx="1165842" cy="414236"/>
          </a:xfrm>
          <a:prstGeom prst="roundRect">
            <a:avLst>
              <a:gd name="adj" fmla="val 50000"/>
            </a:avLst>
          </a:prstGeom>
          <a:solidFill>
            <a:srgbClr val="47B5E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38" name="TextBox 19">
            <a:extLst>
              <a:ext uri="{FF2B5EF4-FFF2-40B4-BE49-F238E27FC236}">
                <a16:creationId xmlns:a16="http://schemas.microsoft.com/office/drawing/2014/main" id="{9636D12C-6644-EBC9-335F-4A23A5A9C919}"/>
              </a:ext>
            </a:extLst>
          </p:cNvPr>
          <p:cNvSpPr txBox="1"/>
          <p:nvPr/>
        </p:nvSpPr>
        <p:spPr>
          <a:xfrm>
            <a:off x="970603" y="1492022"/>
            <a:ext cx="127997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VERVIEW</a:t>
            </a:r>
          </a:p>
        </p:txBody>
      </p:sp>
      <p:sp>
        <p:nvSpPr>
          <p:cNvPr id="339" name="Freeform: Shape 12">
            <a:extLst>
              <a:ext uri="{FF2B5EF4-FFF2-40B4-BE49-F238E27FC236}">
                <a16:creationId xmlns:a16="http://schemas.microsoft.com/office/drawing/2014/main" id="{D1CBB1C2-2E44-460E-F901-1D3F036CA729}"/>
              </a:ext>
            </a:extLst>
          </p:cNvPr>
          <p:cNvSpPr/>
          <p:nvPr/>
        </p:nvSpPr>
        <p:spPr>
          <a:xfrm>
            <a:off x="71784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0" name="TextBox 39">
            <a:extLst>
              <a:ext uri="{FF2B5EF4-FFF2-40B4-BE49-F238E27FC236}">
                <a16:creationId xmlns:a16="http://schemas.microsoft.com/office/drawing/2014/main" id="{8923D797-4F0A-451C-F167-CC5AAD4F247A}"/>
              </a:ext>
            </a:extLst>
          </p:cNvPr>
          <p:cNvSpPr txBox="1"/>
          <p:nvPr/>
        </p:nvSpPr>
        <p:spPr>
          <a:xfrm>
            <a:off x="79528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</a:t>
            </a:r>
          </a:p>
        </p:txBody>
      </p:sp>
      <p:sp>
        <p:nvSpPr>
          <p:cNvPr id="341" name="Rounded Rectangle 26">
            <a:extLst>
              <a:ext uri="{FF2B5EF4-FFF2-40B4-BE49-F238E27FC236}">
                <a16:creationId xmlns:a16="http://schemas.microsoft.com/office/drawing/2014/main" id="{34045452-277C-C6F1-DAD8-A7B636E395DC}"/>
              </a:ext>
            </a:extLst>
          </p:cNvPr>
          <p:cNvSpPr/>
          <p:nvPr/>
        </p:nvSpPr>
        <p:spPr>
          <a:xfrm>
            <a:off x="2802935" y="1377237"/>
            <a:ext cx="1493120" cy="414236"/>
          </a:xfrm>
          <a:prstGeom prst="roundRect">
            <a:avLst>
              <a:gd name="adj" fmla="val 50000"/>
            </a:avLst>
          </a:prstGeom>
          <a:solidFill>
            <a:srgbClr val="659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2" name="TextBox 20">
            <a:extLst>
              <a:ext uri="{FF2B5EF4-FFF2-40B4-BE49-F238E27FC236}">
                <a16:creationId xmlns:a16="http://schemas.microsoft.com/office/drawing/2014/main" id="{383A76B9-08F8-1C0D-C571-1F9A3E0430F6}"/>
              </a:ext>
            </a:extLst>
          </p:cNvPr>
          <p:cNvSpPr txBox="1"/>
          <p:nvPr/>
        </p:nvSpPr>
        <p:spPr>
          <a:xfrm>
            <a:off x="3062829" y="1493327"/>
            <a:ext cx="12033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F2F1"/>
                </a:solidFill>
                <a:effectLst/>
                <a:uLnTx/>
                <a:uFillTx/>
                <a:latin typeface="Carme" panose="020B0604020202020204" charset="0"/>
                <a:ea typeface="+mn-ea"/>
              </a:rPr>
              <a:t>ENTRALITIES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1F2F1"/>
              </a:solidFill>
              <a:effectLst/>
              <a:uLnTx/>
              <a:uFillTx/>
              <a:latin typeface="Carme" panose="020B0604020202020204" charset="0"/>
              <a:ea typeface="+mn-ea"/>
            </a:endParaRPr>
          </a:p>
        </p:txBody>
      </p:sp>
      <p:sp>
        <p:nvSpPr>
          <p:cNvPr id="343" name="Freeform: Shape 12">
            <a:extLst>
              <a:ext uri="{FF2B5EF4-FFF2-40B4-BE49-F238E27FC236}">
                <a16:creationId xmlns:a16="http://schemas.microsoft.com/office/drawing/2014/main" id="{CFDD7262-F669-EBDF-A3D5-B2E85C1BE7CF}"/>
              </a:ext>
            </a:extLst>
          </p:cNvPr>
          <p:cNvSpPr/>
          <p:nvPr/>
        </p:nvSpPr>
        <p:spPr>
          <a:xfrm>
            <a:off x="2626867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4" name="TextBox 41">
            <a:extLst>
              <a:ext uri="{FF2B5EF4-FFF2-40B4-BE49-F238E27FC236}">
                <a16:creationId xmlns:a16="http://schemas.microsoft.com/office/drawing/2014/main" id="{0FC7CD45-AD62-85D8-DDC5-9EC9115F7D4B}"/>
              </a:ext>
            </a:extLst>
          </p:cNvPr>
          <p:cNvSpPr txBox="1"/>
          <p:nvPr/>
        </p:nvSpPr>
        <p:spPr>
          <a:xfrm>
            <a:off x="2693512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345" name="Rounded Rectangle 28">
            <a:extLst>
              <a:ext uri="{FF2B5EF4-FFF2-40B4-BE49-F238E27FC236}">
                <a16:creationId xmlns:a16="http://schemas.microsoft.com/office/drawing/2014/main" id="{3E6ADDCC-B951-7395-4690-22FD848FB72F}"/>
              </a:ext>
            </a:extLst>
          </p:cNvPr>
          <p:cNvSpPr/>
          <p:nvPr/>
        </p:nvSpPr>
        <p:spPr>
          <a:xfrm>
            <a:off x="4964751" y="1377237"/>
            <a:ext cx="1445055" cy="414236"/>
          </a:xfrm>
          <a:prstGeom prst="roundRect">
            <a:avLst>
              <a:gd name="adj" fmla="val 50000"/>
            </a:avLst>
          </a:prstGeom>
          <a:solidFill>
            <a:srgbClr val="846CF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6" name="TextBox 21">
            <a:extLst>
              <a:ext uri="{FF2B5EF4-FFF2-40B4-BE49-F238E27FC236}">
                <a16:creationId xmlns:a16="http://schemas.microsoft.com/office/drawing/2014/main" id="{144E19F7-3571-5FD3-BCA2-F5276CC89C11}"/>
              </a:ext>
            </a:extLst>
          </p:cNvPr>
          <p:cNvSpPr txBox="1"/>
          <p:nvPr/>
        </p:nvSpPr>
        <p:spPr>
          <a:xfrm>
            <a:off x="5325552" y="1492022"/>
            <a:ext cx="10042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ESEOSCALE</a:t>
            </a:r>
          </a:p>
        </p:txBody>
      </p:sp>
      <p:sp>
        <p:nvSpPr>
          <p:cNvPr id="347" name="Freeform: Shape 12">
            <a:extLst>
              <a:ext uri="{FF2B5EF4-FFF2-40B4-BE49-F238E27FC236}">
                <a16:creationId xmlns:a16="http://schemas.microsoft.com/office/drawing/2014/main" id="{2E55E122-5140-E013-5B1B-FF774A79C36F}"/>
              </a:ext>
            </a:extLst>
          </p:cNvPr>
          <p:cNvSpPr/>
          <p:nvPr/>
        </p:nvSpPr>
        <p:spPr>
          <a:xfrm>
            <a:off x="4840060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8" name="TextBox 43">
            <a:extLst>
              <a:ext uri="{FF2B5EF4-FFF2-40B4-BE49-F238E27FC236}">
                <a16:creationId xmlns:a16="http://schemas.microsoft.com/office/drawing/2014/main" id="{92517318-50A4-3D17-37C5-CE8B5E55B794}"/>
              </a:ext>
            </a:extLst>
          </p:cNvPr>
          <p:cNvSpPr txBox="1"/>
          <p:nvPr/>
        </p:nvSpPr>
        <p:spPr>
          <a:xfrm>
            <a:off x="4909881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M</a:t>
            </a:r>
          </a:p>
        </p:txBody>
      </p:sp>
      <p:sp>
        <p:nvSpPr>
          <p:cNvPr id="349" name="Rounded Rectangle 29">
            <a:extLst>
              <a:ext uri="{FF2B5EF4-FFF2-40B4-BE49-F238E27FC236}">
                <a16:creationId xmlns:a16="http://schemas.microsoft.com/office/drawing/2014/main" id="{29C160C4-25F2-9C6C-009B-7AF8DD8E681B}"/>
              </a:ext>
            </a:extLst>
          </p:cNvPr>
          <p:cNvSpPr/>
          <p:nvPr/>
        </p:nvSpPr>
        <p:spPr>
          <a:xfrm>
            <a:off x="6982053" y="1377237"/>
            <a:ext cx="1504494" cy="414236"/>
          </a:xfrm>
          <a:prstGeom prst="roundRect">
            <a:avLst>
              <a:gd name="adj" fmla="val 50000"/>
            </a:avLst>
          </a:prstGeom>
          <a:solidFill>
            <a:srgbClr val="A52EE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0" name="TextBox 18">
            <a:extLst>
              <a:ext uri="{FF2B5EF4-FFF2-40B4-BE49-F238E27FC236}">
                <a16:creationId xmlns:a16="http://schemas.microsoft.com/office/drawing/2014/main" id="{78919810-EF48-A315-1BE7-0425D905B6F9}"/>
              </a:ext>
            </a:extLst>
          </p:cNvPr>
          <p:cNvSpPr txBox="1"/>
          <p:nvPr/>
        </p:nvSpPr>
        <p:spPr>
          <a:xfrm>
            <a:off x="7211629" y="1499138"/>
            <a:ext cx="1249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OBUSTNESS</a:t>
            </a:r>
          </a:p>
        </p:txBody>
      </p:sp>
      <p:sp>
        <p:nvSpPr>
          <p:cNvPr id="351" name="Freeform: Shape 12">
            <a:extLst>
              <a:ext uri="{FF2B5EF4-FFF2-40B4-BE49-F238E27FC236}">
                <a16:creationId xmlns:a16="http://schemas.microsoft.com/office/drawing/2014/main" id="{B436EB8C-61B7-63BC-195F-17C1C717C4F3}"/>
              </a:ext>
            </a:extLst>
          </p:cNvPr>
          <p:cNvSpPr/>
          <p:nvPr/>
        </p:nvSpPr>
        <p:spPr>
          <a:xfrm>
            <a:off x="685197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2" name="TextBox 45">
            <a:extLst>
              <a:ext uri="{FF2B5EF4-FFF2-40B4-BE49-F238E27FC236}">
                <a16:creationId xmlns:a16="http://schemas.microsoft.com/office/drawing/2014/main" id="{43BEA873-C71B-D764-8D9C-FE24D4032A0C}"/>
              </a:ext>
            </a:extLst>
          </p:cNvPr>
          <p:cNvSpPr txBox="1"/>
          <p:nvPr/>
        </p:nvSpPr>
        <p:spPr>
          <a:xfrm>
            <a:off x="692941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R</a:t>
            </a:r>
          </a:p>
        </p:txBody>
      </p:sp>
      <p:pic>
        <p:nvPicPr>
          <p:cNvPr id="354" name="Immagine 353">
            <a:extLst>
              <a:ext uri="{FF2B5EF4-FFF2-40B4-BE49-F238E27FC236}">
                <a16:creationId xmlns:a16="http://schemas.microsoft.com/office/drawing/2014/main" id="{1D9075B9-D0FA-7D41-56AD-38C3C5B6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61" y="2259600"/>
            <a:ext cx="669676" cy="669676"/>
          </a:xfrm>
          <a:prstGeom prst="rect">
            <a:avLst/>
          </a:prstGeom>
        </p:spPr>
      </p:pic>
      <p:pic>
        <p:nvPicPr>
          <p:cNvPr id="369" name="Immagine 368">
            <a:extLst>
              <a:ext uri="{FF2B5EF4-FFF2-40B4-BE49-F238E27FC236}">
                <a16:creationId xmlns:a16="http://schemas.microsoft.com/office/drawing/2014/main" id="{438AC8EB-B5D2-B4C9-6C86-4456248D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01" y="2240322"/>
            <a:ext cx="734452" cy="734452"/>
          </a:xfrm>
          <a:prstGeom prst="rect">
            <a:avLst/>
          </a:prstGeom>
        </p:spPr>
      </p:pic>
      <p:pic>
        <p:nvPicPr>
          <p:cNvPr id="371" name="Immagine 370">
            <a:extLst>
              <a:ext uri="{FF2B5EF4-FFF2-40B4-BE49-F238E27FC236}">
                <a16:creationId xmlns:a16="http://schemas.microsoft.com/office/drawing/2014/main" id="{C1C561E4-92E4-8905-8175-E60112FE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54" y="2201458"/>
            <a:ext cx="785959" cy="785959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884B7864-C29C-AA12-7121-6D3DB9DAC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8" y="2224831"/>
            <a:ext cx="727364" cy="7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70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Betweenness Centrality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3CF042-BA86-EDDC-B8A2-F09748CD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9" y="602184"/>
            <a:ext cx="4264990" cy="3082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EC590-9C85-D7FE-8167-FAC350DAA714}"/>
              </a:ext>
            </a:extLst>
          </p:cNvPr>
          <p:cNvSpPr txBox="1"/>
          <p:nvPr/>
        </p:nvSpPr>
        <p:spPr>
          <a:xfrm>
            <a:off x="443429" y="3831454"/>
            <a:ext cx="426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06DB0F4-787F-BA2A-DD7B-DBB4C50939BC}"/>
              </a:ext>
            </a:extLst>
          </p:cNvPr>
          <p:cNvGrpSpPr/>
          <p:nvPr/>
        </p:nvGrpSpPr>
        <p:grpSpPr>
          <a:xfrm>
            <a:off x="5240053" y="602184"/>
            <a:ext cx="3712761" cy="3492246"/>
            <a:chOff x="4868402" y="908769"/>
            <a:chExt cx="4084412" cy="3380110"/>
          </a:xfrm>
        </p:grpSpPr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92E5A4C9-9F01-AA72-7885-18DF2B360C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68402" y="910090"/>
              <a:ext cx="4022307" cy="337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767EF63-DD74-2CE1-F25D-7B6E8350B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819" y="3692933"/>
              <a:ext cx="884009" cy="480985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869C57E3-0E14-0DEF-E9E6-504D857AF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392" y="4163347"/>
              <a:ext cx="1010862" cy="124210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A1E6258-BD85-D795-56C5-3E2AE675C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788" y="1114905"/>
              <a:ext cx="3591534" cy="2050794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F94374BE-33EC-0D4B-22D3-46630BB27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9723" y="3399585"/>
              <a:ext cx="4083091" cy="317133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ADF3788-4EA4-C10C-0C69-1C592CEDA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8771" y="3496046"/>
              <a:ext cx="124211" cy="124210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D9B26B08-E4AB-858D-9E94-68DA29816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5770" y="989374"/>
              <a:ext cx="50213" cy="48891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BE4914A1-1546-5032-B956-8453C9F93795}"/>
                </a:ext>
              </a:extLst>
            </p:cNvPr>
            <p:cNvGrpSpPr/>
            <p:nvPr/>
          </p:nvGrpSpPr>
          <p:grpSpPr>
            <a:xfrm>
              <a:off x="4868402" y="908769"/>
              <a:ext cx="4083091" cy="2490816"/>
              <a:chOff x="4868402" y="908769"/>
              <a:chExt cx="4083091" cy="2490816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73222D30-6B2D-8776-AFD3-9BC0B0BBE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44" name="Immagine 43">
                <a:extLst>
                  <a:ext uri="{FF2B5EF4-FFF2-40B4-BE49-F238E27FC236}">
                    <a16:creationId xmlns:a16="http://schemas.microsoft.com/office/drawing/2014/main" id="{19BF98C8-FFB2-FBD9-E553-3DE5ABD39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7C9109-638D-C46C-287D-6FFE1ADB60DF}"/>
              </a:ext>
            </a:extLst>
          </p:cNvPr>
          <p:cNvSpPr txBox="1"/>
          <p:nvPr/>
        </p:nvSpPr>
        <p:spPr>
          <a:xfrm>
            <a:off x="4708419" y="4283212"/>
            <a:ext cx="435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torvps7kzis5ujfz: </a:t>
            </a:r>
            <a:r>
              <a:rPr lang="it-IT" dirty="0" err="1">
                <a:latin typeface="Carme" panose="020B0604020202020204" charset="0"/>
              </a:rPr>
              <a:t>TorVPS</a:t>
            </a:r>
            <a:endParaRPr lang="it-IT" b="1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488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In-Closeness Centrality</a:t>
            </a:r>
            <a:endParaRPr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ABEA79-391E-59A8-5010-2C360AB8D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5" y="835758"/>
            <a:ext cx="4085779" cy="218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6DEA1179-1B52-FE21-2366-677EB5908615}"/>
              </a:ext>
            </a:extLst>
          </p:cNvPr>
          <p:cNvGrpSpPr/>
          <p:nvPr/>
        </p:nvGrpSpPr>
        <p:grpSpPr>
          <a:xfrm>
            <a:off x="4686445" y="835758"/>
            <a:ext cx="4264990" cy="3626060"/>
            <a:chOff x="4687824" y="908769"/>
            <a:chExt cx="4264990" cy="362606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A908367-543B-33A7-D4E5-B0D6EC5B465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87824" y="910186"/>
              <a:ext cx="4200139" cy="3624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46BFCC4-8D6E-03DB-AB72-B798C48B5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937" y="3895520"/>
              <a:ext cx="923092" cy="515983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63202B0-E523-A1DA-3550-D1EE717A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706" y="4400163"/>
              <a:ext cx="1055554" cy="133248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5F7E815-70D8-F8C8-7001-159EBD835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733" y="1129904"/>
              <a:ext cx="3750321" cy="2200017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9D4492-FBA0-9001-29F2-FDE397E8E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203" y="3580826"/>
              <a:ext cx="4263611" cy="340209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64180E-23F3-216D-3FDD-D5948F41E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422" y="3684306"/>
              <a:ext cx="129703" cy="133248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689154-CB0C-CC75-573F-78AFC336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3057" y="995239"/>
              <a:ext cx="52433" cy="52448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53EC5E2-E98D-20FA-A7FC-E7DB9403BEF5}"/>
                </a:ext>
              </a:extLst>
            </p:cNvPr>
            <p:cNvGrpSpPr/>
            <p:nvPr/>
          </p:nvGrpSpPr>
          <p:grpSpPr>
            <a:xfrm>
              <a:off x="4687824" y="908769"/>
              <a:ext cx="4263611" cy="2672057"/>
              <a:chOff x="4868402" y="908769"/>
              <a:chExt cx="4083091" cy="2490816"/>
            </a:xfrm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09818C9E-38DD-FE3B-3B63-15CC637B1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34DE8034-579E-DA27-DD98-639CB0554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3C5942C-25B7-0083-5C73-41C1E700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352" y="1129904"/>
              <a:ext cx="3750320" cy="2200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0FC74F0-228C-E053-1509-42021C2BDB31}"/>
              </a:ext>
            </a:extLst>
          </p:cNvPr>
          <p:cNvSpPr txBox="1"/>
          <p:nvPr/>
        </p:nvSpPr>
        <p:spPr>
          <a:xfrm>
            <a:off x="191186" y="3227710"/>
            <a:ext cx="408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44C980-1770-5A3D-20FF-CFB5B72EFA60}"/>
              </a:ext>
            </a:extLst>
          </p:cNvPr>
          <p:cNvSpPr txBox="1"/>
          <p:nvPr/>
        </p:nvSpPr>
        <p:spPr>
          <a:xfrm>
            <a:off x="0" y="453052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600054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Out-Closeness Centrality</a:t>
            </a:r>
            <a:endParaRPr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5881F3-6901-9E78-CED6-545238B8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2" y="774954"/>
            <a:ext cx="4235094" cy="199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F4E8F8-FF5C-0F1D-A924-61634A2FF422}"/>
              </a:ext>
            </a:extLst>
          </p:cNvPr>
          <p:cNvGrpSpPr/>
          <p:nvPr/>
        </p:nvGrpSpPr>
        <p:grpSpPr>
          <a:xfrm>
            <a:off x="5134596" y="774954"/>
            <a:ext cx="3816839" cy="3477377"/>
            <a:chOff x="4687824" y="908769"/>
            <a:chExt cx="4264990" cy="3626060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26096293-9517-A5EE-E998-C8514635E593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B1A338BC-F985-2B14-4D28-066AB3AB7A6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687824" y="910186"/>
                <a:ext cx="4200139" cy="3624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1C281183-AE42-AF4A-9788-7589F399A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937" y="3895520"/>
                <a:ext cx="923092" cy="515983"/>
              </a:xfrm>
              <a:custGeom>
                <a:avLst/>
                <a:gdLst>
                  <a:gd name="T0" fmla="*/ 659 w 659"/>
                  <a:gd name="T1" fmla="*/ 364 h 364"/>
                  <a:gd name="T2" fmla="*/ 0 w 659"/>
                  <a:gd name="T3" fmla="*/ 364 h 364"/>
                  <a:gd name="T4" fmla="*/ 51 w 659"/>
                  <a:gd name="T5" fmla="*/ 0 h 364"/>
                  <a:gd name="T6" fmla="*/ 612 w 659"/>
                  <a:gd name="T7" fmla="*/ 0 h 364"/>
                  <a:gd name="T8" fmla="*/ 659 w 659"/>
                  <a:gd name="T9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9" h="364">
                    <a:moveTo>
                      <a:pt x="659" y="364"/>
                    </a:moveTo>
                    <a:lnTo>
                      <a:pt x="0" y="364"/>
                    </a:lnTo>
                    <a:lnTo>
                      <a:pt x="51" y="0"/>
                    </a:lnTo>
                    <a:lnTo>
                      <a:pt x="612" y="0"/>
                    </a:lnTo>
                    <a:lnTo>
                      <a:pt x="659" y="364"/>
                    </a:lnTo>
                    <a:close/>
                  </a:path>
                </a:pathLst>
              </a:custGeom>
              <a:solidFill>
                <a:srgbClr val="D3D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7CAD81D0-7073-82BD-899B-6120788F1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706" y="4400163"/>
                <a:ext cx="1055554" cy="133248"/>
              </a:xfrm>
              <a:custGeom>
                <a:avLst/>
                <a:gdLst>
                  <a:gd name="T0" fmla="*/ 758 w 772"/>
                  <a:gd name="T1" fmla="*/ 96 h 96"/>
                  <a:gd name="T2" fmla="*/ 12 w 772"/>
                  <a:gd name="T3" fmla="*/ 96 h 96"/>
                  <a:gd name="T4" fmla="*/ 0 w 772"/>
                  <a:gd name="T5" fmla="*/ 84 h 96"/>
                  <a:gd name="T6" fmla="*/ 2 w 772"/>
                  <a:gd name="T7" fmla="*/ 78 h 96"/>
                  <a:gd name="T8" fmla="*/ 48 w 772"/>
                  <a:gd name="T9" fmla="*/ 5 h 96"/>
                  <a:gd name="T10" fmla="*/ 58 w 772"/>
                  <a:gd name="T11" fmla="*/ 0 h 96"/>
                  <a:gd name="T12" fmla="*/ 715 w 772"/>
                  <a:gd name="T13" fmla="*/ 0 h 96"/>
                  <a:gd name="T14" fmla="*/ 725 w 772"/>
                  <a:gd name="T15" fmla="*/ 6 h 96"/>
                  <a:gd name="T16" fmla="*/ 768 w 772"/>
                  <a:gd name="T17" fmla="*/ 78 h 96"/>
                  <a:gd name="T18" fmla="*/ 764 w 772"/>
                  <a:gd name="T19" fmla="*/ 95 h 96"/>
                  <a:gd name="T20" fmla="*/ 758 w 772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2" h="96">
                    <a:moveTo>
                      <a:pt x="758" y="96"/>
                    </a:moveTo>
                    <a:cubicBezTo>
                      <a:pt x="12" y="96"/>
                      <a:pt x="12" y="96"/>
                      <a:pt x="12" y="96"/>
                    </a:cubicBezTo>
                    <a:cubicBezTo>
                      <a:pt x="5" y="96"/>
                      <a:pt x="0" y="91"/>
                      <a:pt x="0" y="84"/>
                    </a:cubicBezTo>
                    <a:cubicBezTo>
                      <a:pt x="0" y="82"/>
                      <a:pt x="0" y="80"/>
                      <a:pt x="2" y="78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0" y="2"/>
                      <a:pt x="54" y="0"/>
                      <a:pt x="58" y="0"/>
                    </a:cubicBezTo>
                    <a:cubicBezTo>
                      <a:pt x="715" y="0"/>
                      <a:pt x="715" y="0"/>
                      <a:pt x="715" y="0"/>
                    </a:cubicBezTo>
                    <a:cubicBezTo>
                      <a:pt x="719" y="0"/>
                      <a:pt x="723" y="2"/>
                      <a:pt x="725" y="6"/>
                    </a:cubicBezTo>
                    <a:cubicBezTo>
                      <a:pt x="768" y="78"/>
                      <a:pt x="768" y="78"/>
                      <a:pt x="768" y="78"/>
                    </a:cubicBezTo>
                    <a:cubicBezTo>
                      <a:pt x="772" y="84"/>
                      <a:pt x="770" y="91"/>
                      <a:pt x="764" y="95"/>
                    </a:cubicBezTo>
                    <a:cubicBezTo>
                      <a:pt x="762" y="96"/>
                      <a:pt x="760" y="96"/>
                      <a:pt x="758" y="96"/>
                    </a:cubicBezTo>
                    <a:close/>
                  </a:path>
                </a:pathLst>
              </a:custGeom>
              <a:solidFill>
                <a:srgbClr val="BFB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2EB6FB32-76B3-60B7-E9B7-3550C2CD7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2733" y="1129904"/>
                <a:ext cx="3750321" cy="2200017"/>
              </a:xfrm>
              <a:custGeom>
                <a:avLst/>
                <a:gdLst>
                  <a:gd name="T0" fmla="*/ 2776 w 2780"/>
                  <a:gd name="T1" fmla="*/ 0 h 1588"/>
                  <a:gd name="T2" fmla="*/ 4 w 2780"/>
                  <a:gd name="T3" fmla="*/ 0 h 1588"/>
                  <a:gd name="T4" fmla="*/ 0 w 2780"/>
                  <a:gd name="T5" fmla="*/ 4 h 1588"/>
                  <a:gd name="T6" fmla="*/ 0 w 2780"/>
                  <a:gd name="T7" fmla="*/ 1583 h 1588"/>
                  <a:gd name="T8" fmla="*/ 4 w 2780"/>
                  <a:gd name="T9" fmla="*/ 1588 h 1588"/>
                  <a:gd name="T10" fmla="*/ 2776 w 2780"/>
                  <a:gd name="T11" fmla="*/ 1588 h 1588"/>
                  <a:gd name="T12" fmla="*/ 2780 w 2780"/>
                  <a:gd name="T13" fmla="*/ 1583 h 1588"/>
                  <a:gd name="T14" fmla="*/ 2780 w 2780"/>
                  <a:gd name="T15" fmla="*/ 4 h 1588"/>
                  <a:gd name="T16" fmla="*/ 2776 w 2780"/>
                  <a:gd name="T17" fmla="*/ 0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0" h="1588">
                    <a:moveTo>
                      <a:pt x="277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583"/>
                      <a:pt x="0" y="1583"/>
                      <a:pt x="0" y="1583"/>
                    </a:cubicBezTo>
                    <a:cubicBezTo>
                      <a:pt x="0" y="1586"/>
                      <a:pt x="2" y="1588"/>
                      <a:pt x="4" y="1588"/>
                    </a:cubicBezTo>
                    <a:cubicBezTo>
                      <a:pt x="2776" y="1588"/>
                      <a:pt x="2776" y="1588"/>
                      <a:pt x="2776" y="1588"/>
                    </a:cubicBezTo>
                    <a:cubicBezTo>
                      <a:pt x="2778" y="1588"/>
                      <a:pt x="2780" y="1586"/>
                      <a:pt x="2780" y="1583"/>
                    </a:cubicBezTo>
                    <a:cubicBezTo>
                      <a:pt x="2780" y="4"/>
                      <a:pt x="2780" y="4"/>
                      <a:pt x="2780" y="4"/>
                    </a:cubicBezTo>
                    <a:cubicBezTo>
                      <a:pt x="2780" y="2"/>
                      <a:pt x="2778" y="0"/>
                      <a:pt x="2776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Put Your Screenshot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Here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117E1036-127C-C1D0-52A3-0BCA78663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203" y="3580826"/>
                <a:ext cx="4263611" cy="340209"/>
              </a:xfrm>
              <a:custGeom>
                <a:avLst/>
                <a:gdLst>
                  <a:gd name="T0" fmla="*/ 3061 w 3114"/>
                  <a:gd name="T1" fmla="*/ 246 h 246"/>
                  <a:gd name="T2" fmla="*/ 56 w 3114"/>
                  <a:gd name="T3" fmla="*/ 246 h 246"/>
                  <a:gd name="T4" fmla="*/ 0 w 3114"/>
                  <a:gd name="T5" fmla="*/ 190 h 246"/>
                  <a:gd name="T6" fmla="*/ 0 w 3114"/>
                  <a:gd name="T7" fmla="*/ 0 h 246"/>
                  <a:gd name="T8" fmla="*/ 3114 w 3114"/>
                  <a:gd name="T9" fmla="*/ 0 h 246"/>
                  <a:gd name="T10" fmla="*/ 3114 w 3114"/>
                  <a:gd name="T11" fmla="*/ 190 h 246"/>
                  <a:gd name="T12" fmla="*/ 3061 w 3114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246">
                    <a:moveTo>
                      <a:pt x="3061" y="246"/>
                    </a:moveTo>
                    <a:cubicBezTo>
                      <a:pt x="56" y="246"/>
                      <a:pt x="56" y="246"/>
                      <a:pt x="56" y="246"/>
                    </a:cubicBezTo>
                    <a:cubicBezTo>
                      <a:pt x="25" y="246"/>
                      <a:pt x="0" y="221"/>
                      <a:pt x="0" y="190"/>
                    </a:cubicBezTo>
                    <a:cubicBezTo>
                      <a:pt x="0" y="190"/>
                      <a:pt x="0" y="6"/>
                      <a:pt x="0" y="0"/>
                    </a:cubicBezTo>
                    <a:cubicBezTo>
                      <a:pt x="3114" y="0"/>
                      <a:pt x="3114" y="0"/>
                      <a:pt x="3114" y="0"/>
                    </a:cubicBezTo>
                    <a:cubicBezTo>
                      <a:pt x="3114" y="3"/>
                      <a:pt x="3114" y="190"/>
                      <a:pt x="3114" y="190"/>
                    </a:cubicBezTo>
                    <a:cubicBezTo>
                      <a:pt x="3114" y="221"/>
                      <a:pt x="3092" y="246"/>
                      <a:pt x="3061" y="246"/>
                    </a:cubicBezTo>
                    <a:close/>
                  </a:path>
                </a:pathLst>
              </a:custGeom>
              <a:solidFill>
                <a:srgbClr val="EB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0">
                <a:extLst>
                  <a:ext uri="{FF2B5EF4-FFF2-40B4-BE49-F238E27FC236}">
                    <a16:creationId xmlns:a16="http://schemas.microsoft.com/office/drawing/2014/main" id="{3FFD323D-433C-D29F-BCFC-29A19471A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422" y="3684306"/>
                <a:ext cx="129703" cy="133248"/>
              </a:xfrm>
              <a:prstGeom prst="ellipse">
                <a:avLst/>
              </a:prstGeom>
              <a:solidFill>
                <a:srgbClr val="D5D3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1">
                <a:extLst>
                  <a:ext uri="{FF2B5EF4-FFF2-40B4-BE49-F238E27FC236}">
                    <a16:creationId xmlns:a16="http://schemas.microsoft.com/office/drawing/2014/main" id="{B89187A0-ED35-BC95-0E93-D58A3105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3057" y="995239"/>
                <a:ext cx="52433" cy="52448"/>
              </a:xfrm>
              <a:prstGeom prst="ellipse">
                <a:avLst/>
              </a:prstGeom>
              <a:solidFill>
                <a:srgbClr val="626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1E0F5563-A414-C04D-2CD6-BAF0462AC719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3611" cy="2672057"/>
                <a:chOff x="4868402" y="908769"/>
                <a:chExt cx="4083091" cy="2490816"/>
              </a:xfrm>
            </p:grpSpPr>
            <p:sp>
              <p:nvSpPr>
                <p:cNvPr id="16" name="Freeform 7">
                  <a:extLst>
                    <a:ext uri="{FF2B5EF4-FFF2-40B4-BE49-F238E27FC236}">
                      <a16:creationId xmlns:a16="http://schemas.microsoft.com/office/drawing/2014/main" id="{7F5372BA-5DC3-0A67-CDE8-E7E91EBF5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402" y="908769"/>
                  <a:ext cx="4083091" cy="2490816"/>
                </a:xfrm>
                <a:custGeom>
                  <a:avLst/>
                  <a:gdLst>
                    <a:gd name="T0" fmla="*/ 3056 w 3114"/>
                    <a:gd name="T1" fmla="*/ 0 h 1928"/>
                    <a:gd name="T2" fmla="*/ 56 w 3114"/>
                    <a:gd name="T3" fmla="*/ 0 h 1928"/>
                    <a:gd name="T4" fmla="*/ 0 w 3114"/>
                    <a:gd name="T5" fmla="*/ 56 h 1928"/>
                    <a:gd name="T6" fmla="*/ 0 w 3114"/>
                    <a:gd name="T7" fmla="*/ 1928 h 1928"/>
                    <a:gd name="T8" fmla="*/ 3114 w 3114"/>
                    <a:gd name="T9" fmla="*/ 1928 h 1928"/>
                    <a:gd name="T10" fmla="*/ 3112 w 3114"/>
                    <a:gd name="T11" fmla="*/ 56 h 1928"/>
                    <a:gd name="T12" fmla="*/ 3056 w 3114"/>
                    <a:gd name="T13" fmla="*/ 0 h 19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1928">
                      <a:moveTo>
                        <a:pt x="3056" y="0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5" y="0"/>
                        <a:pt x="0" y="26"/>
                        <a:pt x="0" y="56"/>
                      </a:cubicBezTo>
                      <a:cubicBezTo>
                        <a:pt x="0" y="56"/>
                        <a:pt x="0" y="1910"/>
                        <a:pt x="0" y="1928"/>
                      </a:cubicBezTo>
                      <a:cubicBezTo>
                        <a:pt x="3114" y="1928"/>
                        <a:pt x="3114" y="1928"/>
                        <a:pt x="3114" y="1928"/>
                      </a:cubicBezTo>
                      <a:cubicBezTo>
                        <a:pt x="3114" y="1896"/>
                        <a:pt x="3112" y="56"/>
                        <a:pt x="3112" y="56"/>
                      </a:cubicBezTo>
                      <a:cubicBezTo>
                        <a:pt x="3112" y="26"/>
                        <a:pt x="3087" y="0"/>
                        <a:pt x="3056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7" name="Immagine 16">
                  <a:extLst>
                    <a:ext uri="{FF2B5EF4-FFF2-40B4-BE49-F238E27FC236}">
                      <a16:creationId xmlns:a16="http://schemas.microsoft.com/office/drawing/2014/main" id="{D7430B25-46A4-3ACB-6C4E-FC4FFE0BB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82466" y="1109648"/>
                  <a:ext cx="3591533" cy="206388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B5E7E748-7B5E-3360-5D06-18296213F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1352" y="1129904"/>
                <a:ext cx="3750320" cy="220001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8F507631-216B-80F4-6382-7E74B80A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382" y="1125058"/>
              <a:ext cx="3772909" cy="22132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EA8833D-A3AA-9801-20A5-6BCCC3D82051}"/>
              </a:ext>
            </a:extLst>
          </p:cNvPr>
          <p:cNvSpPr txBox="1"/>
          <p:nvPr/>
        </p:nvSpPr>
        <p:spPr>
          <a:xfrm>
            <a:off x="250601" y="2913463"/>
            <a:ext cx="423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11DA0F-3513-F531-0582-2321494C893F}"/>
              </a:ext>
            </a:extLst>
          </p:cNvPr>
          <p:cNvSpPr txBox="1"/>
          <p:nvPr/>
        </p:nvSpPr>
        <p:spPr>
          <a:xfrm>
            <a:off x="0" y="439616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25988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PageRank Centrality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3E16B-B57E-9DF8-7137-FBF8C0EC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0" y="626660"/>
            <a:ext cx="4167588" cy="312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7E3BB6D-4F41-16D8-138A-CB2EF963CB6E}"/>
              </a:ext>
            </a:extLst>
          </p:cNvPr>
          <p:cNvGrpSpPr/>
          <p:nvPr/>
        </p:nvGrpSpPr>
        <p:grpSpPr>
          <a:xfrm>
            <a:off x="5274570" y="737980"/>
            <a:ext cx="3794537" cy="3633494"/>
            <a:chOff x="4687824" y="908769"/>
            <a:chExt cx="4264990" cy="362606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97741662-0D7C-1C50-1468-DC756F198E17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grpSp>
            <p:nvGrpSpPr>
              <p:cNvPr id="5" name="Gruppo 4">
                <a:extLst>
                  <a:ext uri="{FF2B5EF4-FFF2-40B4-BE49-F238E27FC236}">
                    <a16:creationId xmlns:a16="http://schemas.microsoft.com/office/drawing/2014/main" id="{5E14D066-96C2-264C-070C-19095D044655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sp>
              <p:nvSpPr>
                <p:cNvPr id="8" name="AutoShape 3">
                  <a:extLst>
                    <a:ext uri="{FF2B5EF4-FFF2-40B4-BE49-F238E27FC236}">
                      <a16:creationId xmlns:a16="http://schemas.microsoft.com/office/drawing/2014/main" id="{053F6175-B57B-549C-F581-40454D6A20CA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687824" y="910186"/>
                  <a:ext cx="4200139" cy="36246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5">
                  <a:extLst>
                    <a:ext uri="{FF2B5EF4-FFF2-40B4-BE49-F238E27FC236}">
                      <a16:creationId xmlns:a16="http://schemas.microsoft.com/office/drawing/2014/main" id="{DB46940E-E560-A113-53AB-16CA3B63F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3937" y="3895520"/>
                  <a:ext cx="923092" cy="515983"/>
                </a:xfrm>
                <a:custGeom>
                  <a:avLst/>
                  <a:gdLst>
                    <a:gd name="T0" fmla="*/ 659 w 659"/>
                    <a:gd name="T1" fmla="*/ 364 h 364"/>
                    <a:gd name="T2" fmla="*/ 0 w 659"/>
                    <a:gd name="T3" fmla="*/ 364 h 364"/>
                    <a:gd name="T4" fmla="*/ 51 w 659"/>
                    <a:gd name="T5" fmla="*/ 0 h 364"/>
                    <a:gd name="T6" fmla="*/ 612 w 659"/>
                    <a:gd name="T7" fmla="*/ 0 h 364"/>
                    <a:gd name="T8" fmla="*/ 659 w 659"/>
                    <a:gd name="T9" fmla="*/ 36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9" h="364">
                      <a:moveTo>
                        <a:pt x="659" y="364"/>
                      </a:moveTo>
                      <a:lnTo>
                        <a:pt x="0" y="364"/>
                      </a:lnTo>
                      <a:lnTo>
                        <a:pt x="51" y="0"/>
                      </a:lnTo>
                      <a:lnTo>
                        <a:pt x="612" y="0"/>
                      </a:lnTo>
                      <a:lnTo>
                        <a:pt x="659" y="364"/>
                      </a:lnTo>
                      <a:close/>
                    </a:path>
                  </a:pathLst>
                </a:custGeom>
                <a:solidFill>
                  <a:srgbClr val="D3D0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A908C66D-0EC5-B854-8BB5-995C21359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7706" y="4400163"/>
                  <a:ext cx="1055554" cy="133248"/>
                </a:xfrm>
                <a:custGeom>
                  <a:avLst/>
                  <a:gdLst>
                    <a:gd name="T0" fmla="*/ 758 w 772"/>
                    <a:gd name="T1" fmla="*/ 96 h 96"/>
                    <a:gd name="T2" fmla="*/ 12 w 772"/>
                    <a:gd name="T3" fmla="*/ 96 h 96"/>
                    <a:gd name="T4" fmla="*/ 0 w 772"/>
                    <a:gd name="T5" fmla="*/ 84 h 96"/>
                    <a:gd name="T6" fmla="*/ 2 w 772"/>
                    <a:gd name="T7" fmla="*/ 78 h 96"/>
                    <a:gd name="T8" fmla="*/ 48 w 772"/>
                    <a:gd name="T9" fmla="*/ 5 h 96"/>
                    <a:gd name="T10" fmla="*/ 58 w 772"/>
                    <a:gd name="T11" fmla="*/ 0 h 96"/>
                    <a:gd name="T12" fmla="*/ 715 w 772"/>
                    <a:gd name="T13" fmla="*/ 0 h 96"/>
                    <a:gd name="T14" fmla="*/ 725 w 772"/>
                    <a:gd name="T15" fmla="*/ 6 h 96"/>
                    <a:gd name="T16" fmla="*/ 768 w 772"/>
                    <a:gd name="T17" fmla="*/ 78 h 96"/>
                    <a:gd name="T18" fmla="*/ 764 w 772"/>
                    <a:gd name="T19" fmla="*/ 95 h 96"/>
                    <a:gd name="T20" fmla="*/ 758 w 772"/>
                    <a:gd name="T2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72" h="96">
                      <a:moveTo>
                        <a:pt x="758" y="96"/>
                      </a:move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5" y="96"/>
                        <a:pt x="0" y="91"/>
                        <a:pt x="0" y="84"/>
                      </a:cubicBezTo>
                      <a:cubicBezTo>
                        <a:pt x="0" y="82"/>
                        <a:pt x="0" y="80"/>
                        <a:pt x="2" y="78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50" y="2"/>
                        <a:pt x="54" y="0"/>
                        <a:pt x="58" y="0"/>
                      </a:cubicBezTo>
                      <a:cubicBezTo>
                        <a:pt x="715" y="0"/>
                        <a:pt x="715" y="0"/>
                        <a:pt x="715" y="0"/>
                      </a:cubicBezTo>
                      <a:cubicBezTo>
                        <a:pt x="719" y="0"/>
                        <a:pt x="723" y="2"/>
                        <a:pt x="725" y="6"/>
                      </a:cubicBezTo>
                      <a:cubicBezTo>
                        <a:pt x="768" y="78"/>
                        <a:pt x="768" y="78"/>
                        <a:pt x="768" y="78"/>
                      </a:cubicBezTo>
                      <a:cubicBezTo>
                        <a:pt x="772" y="84"/>
                        <a:pt x="770" y="91"/>
                        <a:pt x="764" y="95"/>
                      </a:cubicBezTo>
                      <a:cubicBezTo>
                        <a:pt x="762" y="96"/>
                        <a:pt x="760" y="96"/>
                        <a:pt x="758" y="96"/>
                      </a:cubicBezTo>
                      <a:close/>
                    </a:path>
                  </a:pathLst>
                </a:custGeom>
                <a:solidFill>
                  <a:srgbClr val="BFBD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Freeform 8">
                  <a:extLst>
                    <a:ext uri="{FF2B5EF4-FFF2-40B4-BE49-F238E27FC236}">
                      <a16:creationId xmlns:a16="http://schemas.microsoft.com/office/drawing/2014/main" id="{2DBDB6F7-6416-EAB2-47D5-345B58458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2733" y="1129904"/>
                  <a:ext cx="3750321" cy="2200017"/>
                </a:xfrm>
                <a:custGeom>
                  <a:avLst/>
                  <a:gdLst>
                    <a:gd name="T0" fmla="*/ 2776 w 2780"/>
                    <a:gd name="T1" fmla="*/ 0 h 1588"/>
                    <a:gd name="T2" fmla="*/ 4 w 2780"/>
                    <a:gd name="T3" fmla="*/ 0 h 1588"/>
                    <a:gd name="T4" fmla="*/ 0 w 2780"/>
                    <a:gd name="T5" fmla="*/ 4 h 1588"/>
                    <a:gd name="T6" fmla="*/ 0 w 2780"/>
                    <a:gd name="T7" fmla="*/ 1583 h 1588"/>
                    <a:gd name="T8" fmla="*/ 4 w 2780"/>
                    <a:gd name="T9" fmla="*/ 1588 h 1588"/>
                    <a:gd name="T10" fmla="*/ 2776 w 2780"/>
                    <a:gd name="T11" fmla="*/ 1588 h 1588"/>
                    <a:gd name="T12" fmla="*/ 2780 w 2780"/>
                    <a:gd name="T13" fmla="*/ 1583 h 1588"/>
                    <a:gd name="T14" fmla="*/ 2780 w 2780"/>
                    <a:gd name="T15" fmla="*/ 4 h 1588"/>
                    <a:gd name="T16" fmla="*/ 2776 w 2780"/>
                    <a:gd name="T17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80" h="1588">
                      <a:moveTo>
                        <a:pt x="277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583"/>
                        <a:pt x="0" y="1583"/>
                        <a:pt x="0" y="1583"/>
                      </a:cubicBezTo>
                      <a:cubicBezTo>
                        <a:pt x="0" y="1586"/>
                        <a:pt x="2" y="1588"/>
                        <a:pt x="4" y="1588"/>
                      </a:cubicBezTo>
                      <a:cubicBezTo>
                        <a:pt x="2776" y="1588"/>
                        <a:pt x="2776" y="1588"/>
                        <a:pt x="2776" y="1588"/>
                      </a:cubicBezTo>
                      <a:cubicBezTo>
                        <a:pt x="2778" y="1588"/>
                        <a:pt x="2780" y="1586"/>
                        <a:pt x="2780" y="1583"/>
                      </a:cubicBezTo>
                      <a:cubicBezTo>
                        <a:pt x="2780" y="4"/>
                        <a:pt x="2780" y="4"/>
                        <a:pt x="2780" y="4"/>
                      </a:cubicBezTo>
                      <a:cubicBezTo>
                        <a:pt x="2780" y="2"/>
                        <a:pt x="2778" y="0"/>
                        <a:pt x="2776" y="0"/>
                      </a:cubicBezTo>
                      <a:close/>
                    </a:path>
                  </a:pathLst>
                </a:custGeom>
                <a:solidFill>
                  <a:srgbClr val="1F49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Put Your Screenshot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Here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333BD960-F8B5-DBB1-A17B-20440B945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9203" y="3580826"/>
                  <a:ext cx="4263611" cy="340209"/>
                </a:xfrm>
                <a:custGeom>
                  <a:avLst/>
                  <a:gdLst>
                    <a:gd name="T0" fmla="*/ 3061 w 3114"/>
                    <a:gd name="T1" fmla="*/ 246 h 246"/>
                    <a:gd name="T2" fmla="*/ 56 w 3114"/>
                    <a:gd name="T3" fmla="*/ 246 h 246"/>
                    <a:gd name="T4" fmla="*/ 0 w 3114"/>
                    <a:gd name="T5" fmla="*/ 190 h 246"/>
                    <a:gd name="T6" fmla="*/ 0 w 3114"/>
                    <a:gd name="T7" fmla="*/ 0 h 246"/>
                    <a:gd name="T8" fmla="*/ 3114 w 3114"/>
                    <a:gd name="T9" fmla="*/ 0 h 246"/>
                    <a:gd name="T10" fmla="*/ 3114 w 3114"/>
                    <a:gd name="T11" fmla="*/ 190 h 246"/>
                    <a:gd name="T12" fmla="*/ 3061 w 3114"/>
                    <a:gd name="T13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246">
                      <a:moveTo>
                        <a:pt x="3061" y="246"/>
                      </a:moveTo>
                      <a:cubicBezTo>
                        <a:pt x="56" y="246"/>
                        <a:pt x="56" y="246"/>
                        <a:pt x="56" y="246"/>
                      </a:cubicBezTo>
                      <a:cubicBezTo>
                        <a:pt x="25" y="246"/>
                        <a:pt x="0" y="221"/>
                        <a:pt x="0" y="190"/>
                      </a:cubicBezTo>
                      <a:cubicBezTo>
                        <a:pt x="0" y="190"/>
                        <a:pt x="0" y="6"/>
                        <a:pt x="0" y="0"/>
                      </a:cubicBezTo>
                      <a:cubicBezTo>
                        <a:pt x="3114" y="0"/>
                        <a:pt x="3114" y="0"/>
                        <a:pt x="3114" y="0"/>
                      </a:cubicBezTo>
                      <a:cubicBezTo>
                        <a:pt x="3114" y="3"/>
                        <a:pt x="3114" y="190"/>
                        <a:pt x="3114" y="190"/>
                      </a:cubicBezTo>
                      <a:cubicBezTo>
                        <a:pt x="3114" y="221"/>
                        <a:pt x="3092" y="246"/>
                        <a:pt x="3061" y="246"/>
                      </a:cubicBezTo>
                      <a:close/>
                    </a:path>
                  </a:pathLst>
                </a:custGeom>
                <a:solidFill>
                  <a:srgbClr val="EBEA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Oval 10">
                  <a:extLst>
                    <a:ext uri="{FF2B5EF4-FFF2-40B4-BE49-F238E27FC236}">
                      <a16:creationId xmlns:a16="http://schemas.microsoft.com/office/drawing/2014/main" id="{399BA7BE-73EA-B920-92B8-DA3FE3F5A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22" y="3684306"/>
                  <a:ext cx="129703" cy="133248"/>
                </a:xfrm>
                <a:prstGeom prst="ellipse">
                  <a:avLst/>
                </a:prstGeom>
                <a:solidFill>
                  <a:srgbClr val="D5D3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Oval 11">
                  <a:extLst>
                    <a:ext uri="{FF2B5EF4-FFF2-40B4-BE49-F238E27FC236}">
                      <a16:creationId xmlns:a16="http://schemas.microsoft.com/office/drawing/2014/main" id="{084CF7CE-9487-1494-DF2B-D9DEA9730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3057" y="995239"/>
                  <a:ext cx="52433" cy="52448"/>
                </a:xfrm>
                <a:prstGeom prst="ellipse">
                  <a:avLst/>
                </a:prstGeom>
                <a:solidFill>
                  <a:srgbClr val="6262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5" name="Gruppo 14">
                  <a:extLst>
                    <a:ext uri="{FF2B5EF4-FFF2-40B4-BE49-F238E27FC236}">
                      <a16:creationId xmlns:a16="http://schemas.microsoft.com/office/drawing/2014/main" id="{EC28442E-9477-4B23-2F4E-5C61245E4F8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3611" cy="2672057"/>
                  <a:chOff x="4868402" y="908769"/>
                  <a:chExt cx="4083091" cy="2490816"/>
                </a:xfrm>
              </p:grpSpPr>
              <p:sp>
                <p:nvSpPr>
                  <p:cNvPr id="17" name="Freeform 7">
                    <a:extLst>
                      <a:ext uri="{FF2B5EF4-FFF2-40B4-BE49-F238E27FC236}">
                        <a16:creationId xmlns:a16="http://schemas.microsoft.com/office/drawing/2014/main" id="{8710CE56-AC82-76D1-3C0B-1540956A1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8402" y="908769"/>
                    <a:ext cx="4083091" cy="2490816"/>
                  </a:xfrm>
                  <a:custGeom>
                    <a:avLst/>
                    <a:gdLst>
                      <a:gd name="T0" fmla="*/ 3056 w 3114"/>
                      <a:gd name="T1" fmla="*/ 0 h 1928"/>
                      <a:gd name="T2" fmla="*/ 56 w 3114"/>
                      <a:gd name="T3" fmla="*/ 0 h 1928"/>
                      <a:gd name="T4" fmla="*/ 0 w 3114"/>
                      <a:gd name="T5" fmla="*/ 56 h 1928"/>
                      <a:gd name="T6" fmla="*/ 0 w 3114"/>
                      <a:gd name="T7" fmla="*/ 1928 h 1928"/>
                      <a:gd name="T8" fmla="*/ 3114 w 3114"/>
                      <a:gd name="T9" fmla="*/ 1928 h 1928"/>
                      <a:gd name="T10" fmla="*/ 3112 w 3114"/>
                      <a:gd name="T11" fmla="*/ 56 h 1928"/>
                      <a:gd name="T12" fmla="*/ 3056 w 3114"/>
                      <a:gd name="T13" fmla="*/ 0 h 19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1928">
                        <a:moveTo>
                          <a:pt x="3056" y="0"/>
                        </a:move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25" y="0"/>
                          <a:pt x="0" y="26"/>
                          <a:pt x="0" y="56"/>
                        </a:cubicBezTo>
                        <a:cubicBezTo>
                          <a:pt x="0" y="56"/>
                          <a:pt x="0" y="1910"/>
                          <a:pt x="0" y="1928"/>
                        </a:cubicBezTo>
                        <a:cubicBezTo>
                          <a:pt x="3114" y="1928"/>
                          <a:pt x="3114" y="1928"/>
                          <a:pt x="3114" y="1928"/>
                        </a:cubicBezTo>
                        <a:cubicBezTo>
                          <a:pt x="3114" y="1896"/>
                          <a:pt x="3112" y="56"/>
                          <a:pt x="3112" y="56"/>
                        </a:cubicBezTo>
                        <a:cubicBezTo>
                          <a:pt x="3112" y="26"/>
                          <a:pt x="3087" y="0"/>
                          <a:pt x="3056" y="0"/>
                        </a:cubicBez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8" name="Immagine 17">
                    <a:extLst>
                      <a:ext uri="{FF2B5EF4-FFF2-40B4-BE49-F238E27FC236}">
                        <a16:creationId xmlns:a16="http://schemas.microsoft.com/office/drawing/2014/main" id="{DCABC1A3-28FF-AF68-40D9-0E38E0CF85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82466" y="1109648"/>
                    <a:ext cx="3591533" cy="206388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16" name="Immagine 15">
                  <a:extLst>
                    <a:ext uri="{FF2B5EF4-FFF2-40B4-BE49-F238E27FC236}">
                      <a16:creationId xmlns:a16="http://schemas.microsoft.com/office/drawing/2014/main" id="{4B08303C-7178-8440-D73C-469609A1F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1352" y="1129904"/>
                  <a:ext cx="3750320" cy="220001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46373981-3EF7-DEBE-273B-E8F531587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2" y="1125058"/>
                <a:ext cx="3772909" cy="22132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0C2EB615-829D-B9BB-BCB6-3E40CB55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7383" y="1115860"/>
              <a:ext cx="3772908" cy="22266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83E9B1C-3015-BB1A-F450-B901AC0BEB52}"/>
              </a:ext>
            </a:extLst>
          </p:cNvPr>
          <p:cNvSpPr txBox="1"/>
          <p:nvPr/>
        </p:nvSpPr>
        <p:spPr>
          <a:xfrm>
            <a:off x="0" y="454602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855480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Hubs Score</a:t>
            </a:r>
            <a:endParaRPr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FFA075B6-1829-5AF0-3594-18477A045ECF}"/>
              </a:ext>
            </a:extLst>
          </p:cNvPr>
          <p:cNvGrpSpPr/>
          <p:nvPr/>
        </p:nvGrpSpPr>
        <p:grpSpPr>
          <a:xfrm>
            <a:off x="4832195" y="739464"/>
            <a:ext cx="3908849" cy="3313343"/>
            <a:chOff x="5059532" y="572700"/>
            <a:chExt cx="3794537" cy="363349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C8707F1-4A7E-F3C8-B4E2-537E3AE34429}"/>
                </a:ext>
              </a:extLst>
            </p:cNvPr>
            <p:cNvGrpSpPr/>
            <p:nvPr/>
          </p:nvGrpSpPr>
          <p:grpSpPr>
            <a:xfrm>
              <a:off x="5059532" y="572700"/>
              <a:ext cx="3794537" cy="3633494"/>
              <a:chOff x="4687824" y="908769"/>
              <a:chExt cx="4264990" cy="3626060"/>
            </a:xfrm>
          </p:grpSpPr>
          <p:grpSp>
            <p:nvGrpSpPr>
              <p:cNvPr id="3" name="Gruppo 2">
                <a:extLst>
                  <a:ext uri="{FF2B5EF4-FFF2-40B4-BE49-F238E27FC236}">
                    <a16:creationId xmlns:a16="http://schemas.microsoft.com/office/drawing/2014/main" id="{588BA4CE-18F2-8E89-2EA6-59D1769F32EA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grpSp>
              <p:nvGrpSpPr>
                <p:cNvPr id="6" name="Gruppo 5">
                  <a:extLst>
                    <a:ext uri="{FF2B5EF4-FFF2-40B4-BE49-F238E27FC236}">
                      <a16:creationId xmlns:a16="http://schemas.microsoft.com/office/drawing/2014/main" id="{C3C53AA5-EB6F-0460-53CA-64DFB1210E83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sp>
                <p:nvSpPr>
                  <p:cNvPr id="9" name="AutoShape 3">
                    <a:extLst>
                      <a:ext uri="{FF2B5EF4-FFF2-40B4-BE49-F238E27FC236}">
                        <a16:creationId xmlns:a16="http://schemas.microsoft.com/office/drawing/2014/main" id="{88D525D1-3CE0-3FB2-92F7-A4E4E2A175FB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687824" y="910186"/>
                    <a:ext cx="4200139" cy="36246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" name="Freeform 5">
                    <a:extLst>
                      <a:ext uri="{FF2B5EF4-FFF2-40B4-BE49-F238E27FC236}">
                        <a16:creationId xmlns:a16="http://schemas.microsoft.com/office/drawing/2014/main" id="{381C34EC-3377-C0E8-1CEC-7FF4590622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33937" y="3895520"/>
                    <a:ext cx="923092" cy="515983"/>
                  </a:xfrm>
                  <a:custGeom>
                    <a:avLst/>
                    <a:gdLst>
                      <a:gd name="T0" fmla="*/ 659 w 659"/>
                      <a:gd name="T1" fmla="*/ 364 h 364"/>
                      <a:gd name="T2" fmla="*/ 0 w 659"/>
                      <a:gd name="T3" fmla="*/ 364 h 364"/>
                      <a:gd name="T4" fmla="*/ 51 w 659"/>
                      <a:gd name="T5" fmla="*/ 0 h 364"/>
                      <a:gd name="T6" fmla="*/ 612 w 659"/>
                      <a:gd name="T7" fmla="*/ 0 h 364"/>
                      <a:gd name="T8" fmla="*/ 659 w 659"/>
                      <a:gd name="T9" fmla="*/ 364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9" h="364">
                        <a:moveTo>
                          <a:pt x="659" y="364"/>
                        </a:moveTo>
                        <a:lnTo>
                          <a:pt x="0" y="364"/>
                        </a:lnTo>
                        <a:lnTo>
                          <a:pt x="51" y="0"/>
                        </a:lnTo>
                        <a:lnTo>
                          <a:pt x="612" y="0"/>
                        </a:lnTo>
                        <a:lnTo>
                          <a:pt x="659" y="364"/>
                        </a:lnTo>
                        <a:close/>
                      </a:path>
                    </a:pathLst>
                  </a:custGeom>
                  <a:solidFill>
                    <a:srgbClr val="D3D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" name="Freeform 6">
                    <a:extLst>
                      <a:ext uri="{FF2B5EF4-FFF2-40B4-BE49-F238E27FC236}">
                        <a16:creationId xmlns:a16="http://schemas.microsoft.com/office/drawing/2014/main" id="{5D05154A-F8EB-20BC-E632-430F05F163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67706" y="4400163"/>
                    <a:ext cx="1055554" cy="133248"/>
                  </a:xfrm>
                  <a:custGeom>
                    <a:avLst/>
                    <a:gdLst>
                      <a:gd name="T0" fmla="*/ 758 w 772"/>
                      <a:gd name="T1" fmla="*/ 96 h 96"/>
                      <a:gd name="T2" fmla="*/ 12 w 772"/>
                      <a:gd name="T3" fmla="*/ 96 h 96"/>
                      <a:gd name="T4" fmla="*/ 0 w 772"/>
                      <a:gd name="T5" fmla="*/ 84 h 96"/>
                      <a:gd name="T6" fmla="*/ 2 w 772"/>
                      <a:gd name="T7" fmla="*/ 78 h 96"/>
                      <a:gd name="T8" fmla="*/ 48 w 772"/>
                      <a:gd name="T9" fmla="*/ 5 h 96"/>
                      <a:gd name="T10" fmla="*/ 58 w 772"/>
                      <a:gd name="T11" fmla="*/ 0 h 96"/>
                      <a:gd name="T12" fmla="*/ 715 w 772"/>
                      <a:gd name="T13" fmla="*/ 0 h 96"/>
                      <a:gd name="T14" fmla="*/ 725 w 772"/>
                      <a:gd name="T15" fmla="*/ 6 h 96"/>
                      <a:gd name="T16" fmla="*/ 768 w 772"/>
                      <a:gd name="T17" fmla="*/ 78 h 96"/>
                      <a:gd name="T18" fmla="*/ 764 w 772"/>
                      <a:gd name="T19" fmla="*/ 95 h 96"/>
                      <a:gd name="T20" fmla="*/ 758 w 772"/>
                      <a:gd name="T21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" h="96">
                        <a:moveTo>
                          <a:pt x="758" y="96"/>
                        </a:moveTo>
                        <a:cubicBezTo>
                          <a:pt x="12" y="96"/>
                          <a:pt x="12" y="96"/>
                          <a:pt x="12" y="96"/>
                        </a:cubicBezTo>
                        <a:cubicBezTo>
                          <a:pt x="5" y="96"/>
                          <a:pt x="0" y="91"/>
                          <a:pt x="0" y="84"/>
                        </a:cubicBezTo>
                        <a:cubicBezTo>
                          <a:pt x="0" y="82"/>
                          <a:pt x="0" y="80"/>
                          <a:pt x="2" y="78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50" y="2"/>
                          <a:pt x="54" y="0"/>
                          <a:pt x="58" y="0"/>
                        </a:cubicBezTo>
                        <a:cubicBezTo>
                          <a:pt x="715" y="0"/>
                          <a:pt x="715" y="0"/>
                          <a:pt x="715" y="0"/>
                        </a:cubicBezTo>
                        <a:cubicBezTo>
                          <a:pt x="719" y="0"/>
                          <a:pt x="723" y="2"/>
                          <a:pt x="725" y="6"/>
                        </a:cubicBezTo>
                        <a:cubicBezTo>
                          <a:pt x="768" y="78"/>
                          <a:pt x="768" y="78"/>
                          <a:pt x="768" y="78"/>
                        </a:cubicBezTo>
                        <a:cubicBezTo>
                          <a:pt x="772" y="84"/>
                          <a:pt x="770" y="91"/>
                          <a:pt x="764" y="95"/>
                        </a:cubicBezTo>
                        <a:cubicBezTo>
                          <a:pt x="762" y="96"/>
                          <a:pt x="760" y="96"/>
                          <a:pt x="758" y="96"/>
                        </a:cubicBezTo>
                        <a:close/>
                      </a:path>
                    </a:pathLst>
                  </a:custGeom>
                  <a:solidFill>
                    <a:srgbClr val="BFBD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" name="Freeform 8">
                    <a:extLst>
                      <a:ext uri="{FF2B5EF4-FFF2-40B4-BE49-F238E27FC236}">
                        <a16:creationId xmlns:a16="http://schemas.microsoft.com/office/drawing/2014/main" id="{09B9656D-C0D1-8004-FF3D-9E739C69F8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12733" y="1129904"/>
                    <a:ext cx="3750321" cy="2200017"/>
                  </a:xfrm>
                  <a:custGeom>
                    <a:avLst/>
                    <a:gdLst>
                      <a:gd name="T0" fmla="*/ 2776 w 2780"/>
                      <a:gd name="T1" fmla="*/ 0 h 1588"/>
                      <a:gd name="T2" fmla="*/ 4 w 2780"/>
                      <a:gd name="T3" fmla="*/ 0 h 1588"/>
                      <a:gd name="T4" fmla="*/ 0 w 2780"/>
                      <a:gd name="T5" fmla="*/ 4 h 1588"/>
                      <a:gd name="T6" fmla="*/ 0 w 2780"/>
                      <a:gd name="T7" fmla="*/ 1583 h 1588"/>
                      <a:gd name="T8" fmla="*/ 4 w 2780"/>
                      <a:gd name="T9" fmla="*/ 1588 h 1588"/>
                      <a:gd name="T10" fmla="*/ 2776 w 2780"/>
                      <a:gd name="T11" fmla="*/ 1588 h 1588"/>
                      <a:gd name="T12" fmla="*/ 2780 w 2780"/>
                      <a:gd name="T13" fmla="*/ 1583 h 1588"/>
                      <a:gd name="T14" fmla="*/ 2780 w 2780"/>
                      <a:gd name="T15" fmla="*/ 4 h 1588"/>
                      <a:gd name="T16" fmla="*/ 2776 w 2780"/>
                      <a:gd name="T17" fmla="*/ 0 h 1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780" h="1588">
                        <a:moveTo>
                          <a:pt x="277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1583"/>
                          <a:pt x="0" y="1583"/>
                          <a:pt x="0" y="1583"/>
                        </a:cubicBezTo>
                        <a:cubicBezTo>
                          <a:pt x="0" y="1586"/>
                          <a:pt x="2" y="1588"/>
                          <a:pt x="4" y="1588"/>
                        </a:cubicBezTo>
                        <a:cubicBezTo>
                          <a:pt x="2776" y="1588"/>
                          <a:pt x="2776" y="1588"/>
                          <a:pt x="2776" y="1588"/>
                        </a:cubicBezTo>
                        <a:cubicBezTo>
                          <a:pt x="2778" y="1588"/>
                          <a:pt x="2780" y="1586"/>
                          <a:pt x="2780" y="1583"/>
                        </a:cubicBezTo>
                        <a:cubicBezTo>
                          <a:pt x="2780" y="4"/>
                          <a:pt x="2780" y="4"/>
                          <a:pt x="2780" y="4"/>
                        </a:cubicBezTo>
                        <a:cubicBezTo>
                          <a:pt x="2780" y="2"/>
                          <a:pt x="2778" y="0"/>
                          <a:pt x="2776" y="0"/>
                        </a:cubicBezTo>
                        <a:close/>
                      </a:path>
                    </a:pathLst>
                  </a:custGeom>
                  <a:solidFill>
                    <a:srgbClr val="1F49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Put Your Screenshot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Here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Freeform 9">
                    <a:extLst>
                      <a:ext uri="{FF2B5EF4-FFF2-40B4-BE49-F238E27FC236}">
                        <a16:creationId xmlns:a16="http://schemas.microsoft.com/office/drawing/2014/main" id="{1B778E22-405F-FBF3-410B-06F6A50226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9203" y="3580826"/>
                    <a:ext cx="4263611" cy="340209"/>
                  </a:xfrm>
                  <a:custGeom>
                    <a:avLst/>
                    <a:gdLst>
                      <a:gd name="T0" fmla="*/ 3061 w 3114"/>
                      <a:gd name="T1" fmla="*/ 246 h 246"/>
                      <a:gd name="T2" fmla="*/ 56 w 3114"/>
                      <a:gd name="T3" fmla="*/ 246 h 246"/>
                      <a:gd name="T4" fmla="*/ 0 w 3114"/>
                      <a:gd name="T5" fmla="*/ 190 h 246"/>
                      <a:gd name="T6" fmla="*/ 0 w 3114"/>
                      <a:gd name="T7" fmla="*/ 0 h 246"/>
                      <a:gd name="T8" fmla="*/ 3114 w 3114"/>
                      <a:gd name="T9" fmla="*/ 0 h 246"/>
                      <a:gd name="T10" fmla="*/ 3114 w 3114"/>
                      <a:gd name="T11" fmla="*/ 190 h 246"/>
                      <a:gd name="T12" fmla="*/ 3061 w 3114"/>
                      <a:gd name="T13" fmla="*/ 246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246">
                        <a:moveTo>
                          <a:pt x="3061" y="246"/>
                        </a:moveTo>
                        <a:cubicBezTo>
                          <a:pt x="56" y="246"/>
                          <a:pt x="56" y="246"/>
                          <a:pt x="56" y="246"/>
                        </a:cubicBezTo>
                        <a:cubicBezTo>
                          <a:pt x="25" y="246"/>
                          <a:pt x="0" y="221"/>
                          <a:pt x="0" y="190"/>
                        </a:cubicBezTo>
                        <a:cubicBezTo>
                          <a:pt x="0" y="190"/>
                          <a:pt x="0" y="6"/>
                          <a:pt x="0" y="0"/>
                        </a:cubicBezTo>
                        <a:cubicBezTo>
                          <a:pt x="3114" y="0"/>
                          <a:pt x="3114" y="0"/>
                          <a:pt x="3114" y="0"/>
                        </a:cubicBezTo>
                        <a:cubicBezTo>
                          <a:pt x="3114" y="3"/>
                          <a:pt x="3114" y="190"/>
                          <a:pt x="3114" y="190"/>
                        </a:cubicBezTo>
                        <a:cubicBezTo>
                          <a:pt x="3114" y="221"/>
                          <a:pt x="3092" y="246"/>
                          <a:pt x="3061" y="246"/>
                        </a:cubicBezTo>
                        <a:close/>
                      </a:path>
                    </a:pathLst>
                  </a:custGeom>
                  <a:solidFill>
                    <a:srgbClr val="EBEA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" name="Oval 10">
                    <a:extLst>
                      <a:ext uri="{FF2B5EF4-FFF2-40B4-BE49-F238E27FC236}">
                        <a16:creationId xmlns:a16="http://schemas.microsoft.com/office/drawing/2014/main" id="{BD1061E1-86E9-5316-1EF2-67C3BBAC60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4422" y="3684306"/>
                    <a:ext cx="129703" cy="133248"/>
                  </a:xfrm>
                  <a:prstGeom prst="ellipse">
                    <a:avLst/>
                  </a:prstGeom>
                  <a:solidFill>
                    <a:srgbClr val="D5D3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" name="Oval 11">
                    <a:extLst>
                      <a:ext uri="{FF2B5EF4-FFF2-40B4-BE49-F238E27FC236}">
                        <a16:creationId xmlns:a16="http://schemas.microsoft.com/office/drawing/2014/main" id="{208ACFFE-00BC-FE86-02EA-471639D68F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3057" y="995239"/>
                    <a:ext cx="52433" cy="52448"/>
                  </a:xfrm>
                  <a:prstGeom prst="ellipse">
                    <a:avLst/>
                  </a:prstGeom>
                  <a:solidFill>
                    <a:srgbClr val="6262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6" name="Gruppo 15">
                    <a:extLst>
                      <a:ext uri="{FF2B5EF4-FFF2-40B4-BE49-F238E27FC236}">
                        <a16:creationId xmlns:a16="http://schemas.microsoft.com/office/drawing/2014/main" id="{13294C1F-8F44-6D66-2038-8A57DBD90577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3611" cy="2672057"/>
                    <a:chOff x="4868402" y="908769"/>
                    <a:chExt cx="4083091" cy="2490816"/>
                  </a:xfrm>
                </p:grpSpPr>
                <p:sp>
                  <p:nvSpPr>
                    <p:cNvPr id="18" name="Freeform 7">
                      <a:extLst>
                        <a:ext uri="{FF2B5EF4-FFF2-40B4-BE49-F238E27FC236}">
                          <a16:creationId xmlns:a16="http://schemas.microsoft.com/office/drawing/2014/main" id="{F50FEA98-8FC1-8F34-7581-9F4BF32C7F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68402" y="908769"/>
                      <a:ext cx="4083091" cy="2490816"/>
                    </a:xfrm>
                    <a:custGeom>
                      <a:avLst/>
                      <a:gdLst>
                        <a:gd name="T0" fmla="*/ 3056 w 3114"/>
                        <a:gd name="T1" fmla="*/ 0 h 1928"/>
                        <a:gd name="T2" fmla="*/ 56 w 3114"/>
                        <a:gd name="T3" fmla="*/ 0 h 1928"/>
                        <a:gd name="T4" fmla="*/ 0 w 3114"/>
                        <a:gd name="T5" fmla="*/ 56 h 1928"/>
                        <a:gd name="T6" fmla="*/ 0 w 3114"/>
                        <a:gd name="T7" fmla="*/ 1928 h 1928"/>
                        <a:gd name="T8" fmla="*/ 3114 w 3114"/>
                        <a:gd name="T9" fmla="*/ 1928 h 1928"/>
                        <a:gd name="T10" fmla="*/ 3112 w 3114"/>
                        <a:gd name="T11" fmla="*/ 56 h 1928"/>
                        <a:gd name="T12" fmla="*/ 3056 w 3114"/>
                        <a:gd name="T13" fmla="*/ 0 h 19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1928">
                          <a:moveTo>
                            <a:pt x="3056" y="0"/>
                          </a:moveTo>
                          <a:cubicBezTo>
                            <a:pt x="56" y="0"/>
                            <a:pt x="56" y="0"/>
                            <a:pt x="56" y="0"/>
                          </a:cubicBezTo>
                          <a:cubicBezTo>
                            <a:pt x="25" y="0"/>
                            <a:pt x="0" y="26"/>
                            <a:pt x="0" y="56"/>
                          </a:cubicBezTo>
                          <a:cubicBezTo>
                            <a:pt x="0" y="56"/>
                            <a:pt x="0" y="1910"/>
                            <a:pt x="0" y="1928"/>
                          </a:cubicBezTo>
                          <a:cubicBezTo>
                            <a:pt x="3114" y="1928"/>
                            <a:pt x="3114" y="1928"/>
                            <a:pt x="3114" y="1928"/>
                          </a:cubicBezTo>
                          <a:cubicBezTo>
                            <a:pt x="3114" y="1896"/>
                            <a:pt x="3112" y="56"/>
                            <a:pt x="3112" y="56"/>
                          </a:cubicBezTo>
                          <a:cubicBezTo>
                            <a:pt x="3112" y="26"/>
                            <a:pt x="3087" y="0"/>
                            <a:pt x="3056" y="0"/>
                          </a:cubicBezTo>
                          <a:close/>
                        </a:path>
                      </a:pathLst>
                    </a:custGeom>
                    <a:solidFill>
                      <a:sysClr val="windowText" lastClr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A43307A4-96C7-8C4B-DA1E-947C07088D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082466" y="1109648"/>
                      <a:ext cx="3591533" cy="2063885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7" name="Immagine 16">
                    <a:extLst>
                      <a:ext uri="{FF2B5EF4-FFF2-40B4-BE49-F238E27FC236}">
                        <a16:creationId xmlns:a16="http://schemas.microsoft.com/office/drawing/2014/main" id="{DD5DE725-105F-56B5-9B77-5C3EE6138D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911352" y="1129904"/>
                    <a:ext cx="3750320" cy="220001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71386BFF-9E84-7FC4-DDF6-21967B7EF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7382" y="1125058"/>
                  <a:ext cx="3772909" cy="221326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FFDFF43C-1D9C-D609-4AD6-15EA0A479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3" y="1115860"/>
                <a:ext cx="3772908" cy="22266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1C47D661-A90A-73BB-6492-026ED146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7078" y="776044"/>
              <a:ext cx="3369403" cy="22311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A6AF745C-F0F2-D7F3-F5EF-7D86AAED2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32" y="676778"/>
            <a:ext cx="3369975" cy="294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DF80DC-B084-9F6D-CE74-9B635A0DAF2F}"/>
              </a:ext>
            </a:extLst>
          </p:cNvPr>
          <p:cNvSpPr txBox="1"/>
          <p:nvPr/>
        </p:nvSpPr>
        <p:spPr>
          <a:xfrm>
            <a:off x="247973" y="4101216"/>
            <a:ext cx="4324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lookz3wwyeucccba 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Russian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engine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8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Authority Score</a:t>
            </a:r>
            <a:endParaRPr dirty="0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EBCA3B7-6DBF-1792-3D82-58C7323B0C97}"/>
              </a:ext>
            </a:extLst>
          </p:cNvPr>
          <p:cNvGrpSpPr/>
          <p:nvPr/>
        </p:nvGrpSpPr>
        <p:grpSpPr>
          <a:xfrm>
            <a:off x="5014928" y="689270"/>
            <a:ext cx="3712760" cy="3483130"/>
            <a:chOff x="5319728" y="739465"/>
            <a:chExt cx="3460000" cy="3382266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2A94EDB4-AE55-64FC-5180-767A10C409E1}"/>
                </a:ext>
              </a:extLst>
            </p:cNvPr>
            <p:cNvGrpSpPr/>
            <p:nvPr/>
          </p:nvGrpSpPr>
          <p:grpSpPr>
            <a:xfrm>
              <a:off x="5319728" y="739465"/>
              <a:ext cx="3460000" cy="3382266"/>
              <a:chOff x="5059532" y="572700"/>
              <a:chExt cx="3794537" cy="3633494"/>
            </a:xfrm>
          </p:grpSpPr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CD262E2C-DB78-7346-B31C-46A3FB3463BD}"/>
                  </a:ext>
                </a:extLst>
              </p:cNvPr>
              <p:cNvGrpSpPr/>
              <p:nvPr/>
            </p:nvGrpSpPr>
            <p:grpSpPr>
              <a:xfrm>
                <a:off x="5059532" y="572700"/>
                <a:ext cx="3794537" cy="3633494"/>
                <a:chOff x="4687824" y="908769"/>
                <a:chExt cx="4264990" cy="3626060"/>
              </a:xfrm>
            </p:grpSpPr>
            <p:grpSp>
              <p:nvGrpSpPr>
                <p:cNvPr id="7" name="Gruppo 6">
                  <a:extLst>
                    <a:ext uri="{FF2B5EF4-FFF2-40B4-BE49-F238E27FC236}">
                      <a16:creationId xmlns:a16="http://schemas.microsoft.com/office/drawing/2014/main" id="{A9B45835-98A2-80C8-B722-8FFE41A9AC0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grpSp>
                <p:nvGrpSpPr>
                  <p:cNvPr id="9" name="Gruppo 8">
                    <a:extLst>
                      <a:ext uri="{FF2B5EF4-FFF2-40B4-BE49-F238E27FC236}">
                        <a16:creationId xmlns:a16="http://schemas.microsoft.com/office/drawing/2014/main" id="{81BB08EC-1C0F-D159-B7E1-A76147BAEBB8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4990" cy="3626060"/>
                    <a:chOff x="4687824" y="908769"/>
                    <a:chExt cx="4264990" cy="3626060"/>
                  </a:xfrm>
                </p:grpSpPr>
                <p:sp>
                  <p:nvSpPr>
                    <p:cNvPr id="11" name="AutoShape 3">
                      <a:extLst>
                        <a:ext uri="{FF2B5EF4-FFF2-40B4-BE49-F238E27FC236}">
                          <a16:creationId xmlns:a16="http://schemas.microsoft.com/office/drawing/2014/main" id="{794F25A5-E2FC-640D-046F-9827BAEC76E5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4687824" y="910186"/>
                      <a:ext cx="4200139" cy="36246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Freeform 5">
                      <a:extLst>
                        <a:ext uri="{FF2B5EF4-FFF2-40B4-BE49-F238E27FC236}">
                          <a16:creationId xmlns:a16="http://schemas.microsoft.com/office/drawing/2014/main" id="{D1B854C1-E02C-4E55-4D97-E7E662F16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33937" y="3895520"/>
                      <a:ext cx="923092" cy="515983"/>
                    </a:xfrm>
                    <a:custGeom>
                      <a:avLst/>
                      <a:gdLst>
                        <a:gd name="T0" fmla="*/ 659 w 659"/>
                        <a:gd name="T1" fmla="*/ 364 h 364"/>
                        <a:gd name="T2" fmla="*/ 0 w 659"/>
                        <a:gd name="T3" fmla="*/ 364 h 364"/>
                        <a:gd name="T4" fmla="*/ 51 w 659"/>
                        <a:gd name="T5" fmla="*/ 0 h 364"/>
                        <a:gd name="T6" fmla="*/ 612 w 659"/>
                        <a:gd name="T7" fmla="*/ 0 h 364"/>
                        <a:gd name="T8" fmla="*/ 659 w 659"/>
                        <a:gd name="T9" fmla="*/ 364 h 3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59" h="364">
                          <a:moveTo>
                            <a:pt x="659" y="364"/>
                          </a:moveTo>
                          <a:lnTo>
                            <a:pt x="0" y="364"/>
                          </a:lnTo>
                          <a:lnTo>
                            <a:pt x="51" y="0"/>
                          </a:lnTo>
                          <a:lnTo>
                            <a:pt x="612" y="0"/>
                          </a:lnTo>
                          <a:lnTo>
                            <a:pt x="659" y="364"/>
                          </a:lnTo>
                          <a:close/>
                        </a:path>
                      </a:pathLst>
                    </a:custGeom>
                    <a:solidFill>
                      <a:srgbClr val="D3D0D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3" name="Freeform 6">
                      <a:extLst>
                        <a:ext uri="{FF2B5EF4-FFF2-40B4-BE49-F238E27FC236}">
                          <a16:creationId xmlns:a16="http://schemas.microsoft.com/office/drawing/2014/main" id="{3EC1E14F-62AB-FF71-73AD-F8B9B6FE08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67706" y="4400163"/>
                      <a:ext cx="1055554" cy="133248"/>
                    </a:xfrm>
                    <a:custGeom>
                      <a:avLst/>
                      <a:gdLst>
                        <a:gd name="T0" fmla="*/ 758 w 772"/>
                        <a:gd name="T1" fmla="*/ 96 h 96"/>
                        <a:gd name="T2" fmla="*/ 12 w 772"/>
                        <a:gd name="T3" fmla="*/ 96 h 96"/>
                        <a:gd name="T4" fmla="*/ 0 w 772"/>
                        <a:gd name="T5" fmla="*/ 84 h 96"/>
                        <a:gd name="T6" fmla="*/ 2 w 772"/>
                        <a:gd name="T7" fmla="*/ 78 h 96"/>
                        <a:gd name="T8" fmla="*/ 48 w 772"/>
                        <a:gd name="T9" fmla="*/ 5 h 96"/>
                        <a:gd name="T10" fmla="*/ 58 w 772"/>
                        <a:gd name="T11" fmla="*/ 0 h 96"/>
                        <a:gd name="T12" fmla="*/ 715 w 772"/>
                        <a:gd name="T13" fmla="*/ 0 h 96"/>
                        <a:gd name="T14" fmla="*/ 725 w 772"/>
                        <a:gd name="T15" fmla="*/ 6 h 96"/>
                        <a:gd name="T16" fmla="*/ 768 w 772"/>
                        <a:gd name="T17" fmla="*/ 78 h 96"/>
                        <a:gd name="T18" fmla="*/ 764 w 772"/>
                        <a:gd name="T19" fmla="*/ 95 h 96"/>
                        <a:gd name="T20" fmla="*/ 758 w 772"/>
                        <a:gd name="T21" fmla="*/ 96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772" h="96">
                          <a:moveTo>
                            <a:pt x="758" y="96"/>
                          </a:moveTo>
                          <a:cubicBezTo>
                            <a:pt x="12" y="96"/>
                            <a:pt x="12" y="96"/>
                            <a:pt x="12" y="96"/>
                          </a:cubicBezTo>
                          <a:cubicBezTo>
                            <a:pt x="5" y="96"/>
                            <a:pt x="0" y="91"/>
                            <a:pt x="0" y="84"/>
                          </a:cubicBezTo>
                          <a:cubicBezTo>
                            <a:pt x="0" y="82"/>
                            <a:pt x="0" y="80"/>
                            <a:pt x="2" y="78"/>
                          </a:cubicBezTo>
                          <a:cubicBezTo>
                            <a:pt x="48" y="5"/>
                            <a:pt x="48" y="5"/>
                            <a:pt x="48" y="5"/>
                          </a:cubicBezTo>
                          <a:cubicBezTo>
                            <a:pt x="50" y="2"/>
                            <a:pt x="54" y="0"/>
                            <a:pt x="58" y="0"/>
                          </a:cubicBezTo>
                          <a:cubicBezTo>
                            <a:pt x="715" y="0"/>
                            <a:pt x="715" y="0"/>
                            <a:pt x="715" y="0"/>
                          </a:cubicBezTo>
                          <a:cubicBezTo>
                            <a:pt x="719" y="0"/>
                            <a:pt x="723" y="2"/>
                            <a:pt x="725" y="6"/>
                          </a:cubicBezTo>
                          <a:cubicBezTo>
                            <a:pt x="768" y="78"/>
                            <a:pt x="768" y="78"/>
                            <a:pt x="768" y="78"/>
                          </a:cubicBezTo>
                          <a:cubicBezTo>
                            <a:pt x="772" y="84"/>
                            <a:pt x="770" y="91"/>
                            <a:pt x="764" y="95"/>
                          </a:cubicBezTo>
                          <a:cubicBezTo>
                            <a:pt x="762" y="96"/>
                            <a:pt x="760" y="96"/>
                            <a:pt x="758" y="96"/>
                          </a:cubicBezTo>
                          <a:close/>
                        </a:path>
                      </a:pathLst>
                    </a:custGeom>
                    <a:solidFill>
                      <a:srgbClr val="BFBD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" name="Freeform 8">
                      <a:extLst>
                        <a:ext uri="{FF2B5EF4-FFF2-40B4-BE49-F238E27FC236}">
                          <a16:creationId xmlns:a16="http://schemas.microsoft.com/office/drawing/2014/main" id="{4C7DD35A-41A7-4E0E-6DC6-F815C4BD47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12733" y="1129904"/>
                      <a:ext cx="3750321" cy="2200017"/>
                    </a:xfrm>
                    <a:custGeom>
                      <a:avLst/>
                      <a:gdLst>
                        <a:gd name="T0" fmla="*/ 2776 w 2780"/>
                        <a:gd name="T1" fmla="*/ 0 h 1588"/>
                        <a:gd name="T2" fmla="*/ 4 w 2780"/>
                        <a:gd name="T3" fmla="*/ 0 h 1588"/>
                        <a:gd name="T4" fmla="*/ 0 w 2780"/>
                        <a:gd name="T5" fmla="*/ 4 h 1588"/>
                        <a:gd name="T6" fmla="*/ 0 w 2780"/>
                        <a:gd name="T7" fmla="*/ 1583 h 1588"/>
                        <a:gd name="T8" fmla="*/ 4 w 2780"/>
                        <a:gd name="T9" fmla="*/ 1588 h 1588"/>
                        <a:gd name="T10" fmla="*/ 2776 w 2780"/>
                        <a:gd name="T11" fmla="*/ 1588 h 1588"/>
                        <a:gd name="T12" fmla="*/ 2780 w 2780"/>
                        <a:gd name="T13" fmla="*/ 1583 h 1588"/>
                        <a:gd name="T14" fmla="*/ 2780 w 2780"/>
                        <a:gd name="T15" fmla="*/ 4 h 1588"/>
                        <a:gd name="T16" fmla="*/ 2776 w 2780"/>
                        <a:gd name="T17" fmla="*/ 0 h 15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780" h="1588">
                          <a:moveTo>
                            <a:pt x="2776" y="0"/>
                          </a:moveTo>
                          <a:cubicBezTo>
                            <a:pt x="4" y="0"/>
                            <a:pt x="4" y="0"/>
                            <a:pt x="4" y="0"/>
                          </a:cubicBezTo>
                          <a:cubicBezTo>
                            <a:pt x="2" y="0"/>
                            <a:pt x="0" y="2"/>
                            <a:pt x="0" y="4"/>
                          </a:cubicBezTo>
                          <a:cubicBezTo>
                            <a:pt x="0" y="1583"/>
                            <a:pt x="0" y="1583"/>
                            <a:pt x="0" y="1583"/>
                          </a:cubicBezTo>
                          <a:cubicBezTo>
                            <a:pt x="0" y="1586"/>
                            <a:pt x="2" y="1588"/>
                            <a:pt x="4" y="1588"/>
                          </a:cubicBezTo>
                          <a:cubicBezTo>
                            <a:pt x="2776" y="1588"/>
                            <a:pt x="2776" y="1588"/>
                            <a:pt x="2776" y="1588"/>
                          </a:cubicBezTo>
                          <a:cubicBezTo>
                            <a:pt x="2778" y="1588"/>
                            <a:pt x="2780" y="1586"/>
                            <a:pt x="2780" y="1583"/>
                          </a:cubicBezTo>
                          <a:cubicBezTo>
                            <a:pt x="2780" y="4"/>
                            <a:pt x="2780" y="4"/>
                            <a:pt x="2780" y="4"/>
                          </a:cubicBezTo>
                          <a:cubicBezTo>
                            <a:pt x="2780" y="2"/>
                            <a:pt x="2778" y="0"/>
                            <a:pt x="2776" y="0"/>
                          </a:cubicBezTo>
                          <a:close/>
                        </a:path>
                      </a:pathLst>
                    </a:custGeom>
                    <a:solidFill>
                      <a:srgbClr val="1F497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 Your Screenshot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Here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" name="Freeform 9">
                      <a:extLst>
                        <a:ext uri="{FF2B5EF4-FFF2-40B4-BE49-F238E27FC236}">
                          <a16:creationId xmlns:a16="http://schemas.microsoft.com/office/drawing/2014/main" id="{C4FF0BBD-EAE2-4DA2-EE57-F69E4A5165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89203" y="3580826"/>
                      <a:ext cx="4263611" cy="340209"/>
                    </a:xfrm>
                    <a:custGeom>
                      <a:avLst/>
                      <a:gdLst>
                        <a:gd name="T0" fmla="*/ 3061 w 3114"/>
                        <a:gd name="T1" fmla="*/ 246 h 246"/>
                        <a:gd name="T2" fmla="*/ 56 w 3114"/>
                        <a:gd name="T3" fmla="*/ 246 h 246"/>
                        <a:gd name="T4" fmla="*/ 0 w 3114"/>
                        <a:gd name="T5" fmla="*/ 190 h 246"/>
                        <a:gd name="T6" fmla="*/ 0 w 3114"/>
                        <a:gd name="T7" fmla="*/ 0 h 246"/>
                        <a:gd name="T8" fmla="*/ 3114 w 3114"/>
                        <a:gd name="T9" fmla="*/ 0 h 246"/>
                        <a:gd name="T10" fmla="*/ 3114 w 3114"/>
                        <a:gd name="T11" fmla="*/ 190 h 246"/>
                        <a:gd name="T12" fmla="*/ 3061 w 3114"/>
                        <a:gd name="T13" fmla="*/ 246 h 2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246">
                          <a:moveTo>
                            <a:pt x="3061" y="246"/>
                          </a:moveTo>
                          <a:cubicBezTo>
                            <a:pt x="56" y="246"/>
                            <a:pt x="56" y="246"/>
                            <a:pt x="56" y="246"/>
                          </a:cubicBezTo>
                          <a:cubicBezTo>
                            <a:pt x="25" y="246"/>
                            <a:pt x="0" y="221"/>
                            <a:pt x="0" y="190"/>
                          </a:cubicBezTo>
                          <a:cubicBezTo>
                            <a:pt x="0" y="190"/>
                            <a:pt x="0" y="6"/>
                            <a:pt x="0" y="0"/>
                          </a:cubicBezTo>
                          <a:cubicBezTo>
                            <a:pt x="3114" y="0"/>
                            <a:pt x="3114" y="0"/>
                            <a:pt x="3114" y="0"/>
                          </a:cubicBezTo>
                          <a:cubicBezTo>
                            <a:pt x="3114" y="3"/>
                            <a:pt x="3114" y="190"/>
                            <a:pt x="3114" y="190"/>
                          </a:cubicBezTo>
                          <a:cubicBezTo>
                            <a:pt x="3114" y="221"/>
                            <a:pt x="3092" y="246"/>
                            <a:pt x="3061" y="246"/>
                          </a:cubicBezTo>
                          <a:close/>
                        </a:path>
                      </a:pathLst>
                    </a:custGeom>
                    <a:solidFill>
                      <a:srgbClr val="EBEA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" name="Oval 10">
                      <a:extLst>
                        <a:ext uri="{FF2B5EF4-FFF2-40B4-BE49-F238E27FC236}">
                          <a16:creationId xmlns:a16="http://schemas.microsoft.com/office/drawing/2014/main" id="{EA4BC1EA-C109-4A48-8BCE-6FCDF0FBEF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4422" y="3684306"/>
                      <a:ext cx="129703" cy="133248"/>
                    </a:xfrm>
                    <a:prstGeom prst="ellipse">
                      <a:avLst/>
                    </a:prstGeom>
                    <a:solidFill>
                      <a:srgbClr val="D5D3D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Oval 11">
                      <a:extLst>
                        <a:ext uri="{FF2B5EF4-FFF2-40B4-BE49-F238E27FC236}">
                          <a16:creationId xmlns:a16="http://schemas.microsoft.com/office/drawing/2014/main" id="{7CCEB165-0731-819E-1F17-E6D8995C48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63057" y="995239"/>
                      <a:ext cx="52433" cy="52448"/>
                    </a:xfrm>
                    <a:prstGeom prst="ellipse">
                      <a:avLst/>
                    </a:prstGeom>
                    <a:solidFill>
                      <a:srgbClr val="62626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18" name="Gruppo 17">
                      <a:extLst>
                        <a:ext uri="{FF2B5EF4-FFF2-40B4-BE49-F238E27FC236}">
                          <a16:creationId xmlns:a16="http://schemas.microsoft.com/office/drawing/2014/main" id="{F939654C-BA08-EBB6-7149-802B381B61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824" y="908769"/>
                      <a:ext cx="4263611" cy="2672057"/>
                      <a:chOff x="4868402" y="908769"/>
                      <a:chExt cx="4083091" cy="2490816"/>
                    </a:xfrm>
                  </p:grpSpPr>
                  <p:sp>
                    <p:nvSpPr>
                      <p:cNvPr id="20" name="Freeform 7">
                        <a:extLst>
                          <a:ext uri="{FF2B5EF4-FFF2-40B4-BE49-F238E27FC236}">
                            <a16:creationId xmlns:a16="http://schemas.microsoft.com/office/drawing/2014/main" id="{8B97156E-731A-C0FD-B399-F56FD238A5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68402" y="908769"/>
                        <a:ext cx="4083091" cy="2490816"/>
                      </a:xfrm>
                      <a:custGeom>
                        <a:avLst/>
                        <a:gdLst>
                          <a:gd name="T0" fmla="*/ 3056 w 3114"/>
                          <a:gd name="T1" fmla="*/ 0 h 1928"/>
                          <a:gd name="T2" fmla="*/ 56 w 3114"/>
                          <a:gd name="T3" fmla="*/ 0 h 1928"/>
                          <a:gd name="T4" fmla="*/ 0 w 3114"/>
                          <a:gd name="T5" fmla="*/ 56 h 1928"/>
                          <a:gd name="T6" fmla="*/ 0 w 3114"/>
                          <a:gd name="T7" fmla="*/ 1928 h 1928"/>
                          <a:gd name="T8" fmla="*/ 3114 w 3114"/>
                          <a:gd name="T9" fmla="*/ 1928 h 1928"/>
                          <a:gd name="T10" fmla="*/ 3112 w 3114"/>
                          <a:gd name="T11" fmla="*/ 56 h 1928"/>
                          <a:gd name="T12" fmla="*/ 3056 w 3114"/>
                          <a:gd name="T13" fmla="*/ 0 h 19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114" h="1928">
                            <a:moveTo>
                              <a:pt x="3056" y="0"/>
                            </a:moveTo>
                            <a:cubicBezTo>
                              <a:pt x="56" y="0"/>
                              <a:pt x="56" y="0"/>
                              <a:pt x="56" y="0"/>
                            </a:cubicBezTo>
                            <a:cubicBezTo>
                              <a:pt x="25" y="0"/>
                              <a:pt x="0" y="26"/>
                              <a:pt x="0" y="56"/>
                            </a:cubicBezTo>
                            <a:cubicBezTo>
                              <a:pt x="0" y="56"/>
                              <a:pt x="0" y="1910"/>
                              <a:pt x="0" y="1928"/>
                            </a:cubicBezTo>
                            <a:cubicBezTo>
                              <a:pt x="3114" y="1928"/>
                              <a:pt x="3114" y="1928"/>
                              <a:pt x="3114" y="1928"/>
                            </a:cubicBezTo>
                            <a:cubicBezTo>
                              <a:pt x="3114" y="1896"/>
                              <a:pt x="3112" y="56"/>
                              <a:pt x="3112" y="56"/>
                            </a:cubicBezTo>
                            <a:cubicBezTo>
                              <a:pt x="3112" y="26"/>
                              <a:pt x="3087" y="0"/>
                              <a:pt x="3056" y="0"/>
                            </a:cubicBezTo>
                            <a:close/>
                          </a:path>
                        </a:pathLst>
                      </a:custGeom>
                      <a:solidFill>
                        <a:sysClr val="windowText" lastClr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44" tIns="34272" rIns="68544" bIns="3427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396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21" name="Immagine 20">
                        <a:extLst>
                          <a:ext uri="{FF2B5EF4-FFF2-40B4-BE49-F238E27FC236}">
                            <a16:creationId xmlns:a16="http://schemas.microsoft.com/office/drawing/2014/main" id="{44EC322B-35C6-4E08-F494-4B3A392680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2466" y="1109648"/>
                        <a:ext cx="3591533" cy="2063885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5DCF6757-07B1-84B6-FAC7-B4B4741418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911352" y="1129904"/>
                      <a:ext cx="3750320" cy="2200018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0" name="Immagine 9">
                    <a:extLst>
                      <a:ext uri="{FF2B5EF4-FFF2-40B4-BE49-F238E27FC236}">
                        <a16:creationId xmlns:a16="http://schemas.microsoft.com/office/drawing/2014/main" id="{B26A2733-D8AB-6766-E6A8-49D75A19B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887382" y="1125058"/>
                    <a:ext cx="3772909" cy="221326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944B175C-4D2C-D7D3-45B3-482A1FD92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7383" y="1115860"/>
                  <a:ext cx="3772908" cy="22266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98D10645-5799-0AD5-FCF0-45E12591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7078" y="776044"/>
                <a:ext cx="3369403" cy="22311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CA42A992-1334-F6C0-DD28-A94C7759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1621" y="928749"/>
              <a:ext cx="3072346" cy="20690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5" name="Immagine 24">
            <a:extLst>
              <a:ext uri="{FF2B5EF4-FFF2-40B4-BE49-F238E27FC236}">
                <a16:creationId xmlns:a16="http://schemas.microsoft.com/office/drawing/2014/main" id="{B4B89423-1BE3-58DC-C8F3-FE8E8B25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16" y="689270"/>
            <a:ext cx="4157632" cy="263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548DC57-7EA9-F80A-3705-F908B8B75B4D}"/>
              </a:ext>
            </a:extLst>
          </p:cNvPr>
          <p:cNvSpPr txBox="1"/>
          <p:nvPr/>
        </p:nvSpPr>
        <p:spPr>
          <a:xfrm>
            <a:off x="0" y="432635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syndiccjacyrnbyv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Marketplace </a:t>
            </a:r>
            <a:r>
              <a:rPr lang="it-IT" dirty="0" err="1">
                <a:latin typeface="Carme" panose="020B0604020202020204" charset="0"/>
              </a:rPr>
              <a:t>drugs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 anomalies…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1628FC-7E13-6B07-699A-84C658FF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3" y="2283406"/>
            <a:ext cx="2757604" cy="2757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505523" y="765707"/>
            <a:ext cx="321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vs </a:t>
            </a:r>
            <a:r>
              <a:rPr lang="it-IT" dirty="0" err="1">
                <a:latin typeface="Carme" panose="020B0604020202020204" charset="0"/>
              </a:rPr>
              <a:t>PageRank</a:t>
            </a:r>
            <a:endParaRPr lang="it-IT" dirty="0">
              <a:latin typeface="Carme" panose="020B0604020202020204" charset="0"/>
            </a:endParaRP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color</a:t>
            </a: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PageRank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</a:t>
            </a:r>
            <a:r>
              <a:rPr lang="it-IT" dirty="0" err="1">
                <a:latin typeface="Carme" panose="020B0604020202020204" charset="0"/>
              </a:rPr>
              <a:t>dimension</a:t>
            </a:r>
            <a:endParaRPr lang="it-IT" dirty="0">
              <a:latin typeface="Carme" panose="020B060402020202020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0F386D-F201-7635-8939-C14491FCBB4C}"/>
              </a:ext>
            </a:extLst>
          </p:cNvPr>
          <p:cNvSpPr/>
          <p:nvPr/>
        </p:nvSpPr>
        <p:spPr>
          <a:xfrm>
            <a:off x="3568622" y="1229501"/>
            <a:ext cx="260195" cy="241961"/>
          </a:xfrm>
          <a:prstGeom prst="rect">
            <a:avLst/>
          </a:prstGeom>
          <a:solidFill>
            <a:srgbClr val="FEFEC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161BDAD-42CF-2FF2-6A24-30E7939A25DE}"/>
              </a:ext>
            </a:extLst>
          </p:cNvPr>
          <p:cNvSpPr/>
          <p:nvPr/>
        </p:nvSpPr>
        <p:spPr>
          <a:xfrm>
            <a:off x="3828817" y="1229501"/>
            <a:ext cx="260195" cy="241961"/>
          </a:xfrm>
          <a:prstGeom prst="rect">
            <a:avLst/>
          </a:prstGeom>
          <a:solidFill>
            <a:srgbClr val="BEE2C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D06353C-1225-2010-BEF4-CE1722FFB2AD}"/>
              </a:ext>
            </a:extLst>
          </p:cNvPr>
          <p:cNvSpPr/>
          <p:nvPr/>
        </p:nvSpPr>
        <p:spPr>
          <a:xfrm>
            <a:off x="4089012" y="1229501"/>
            <a:ext cx="260195" cy="241961"/>
          </a:xfrm>
          <a:prstGeom prst="rect">
            <a:avLst/>
          </a:prstGeom>
          <a:solidFill>
            <a:srgbClr val="25349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D27A5AD-6BE5-F70A-BA82-D42FF506DA94}"/>
              </a:ext>
            </a:extLst>
          </p:cNvPr>
          <p:cNvSpPr/>
          <p:nvPr/>
        </p:nvSpPr>
        <p:spPr>
          <a:xfrm>
            <a:off x="3634254" y="1639447"/>
            <a:ext cx="312699" cy="31239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8EDAAFC-F8B0-219F-173E-FF26812B0997}"/>
              </a:ext>
            </a:extLst>
          </p:cNvPr>
          <p:cNvSpPr/>
          <p:nvPr/>
        </p:nvSpPr>
        <p:spPr>
          <a:xfrm>
            <a:off x="3949044" y="1574158"/>
            <a:ext cx="457200" cy="44296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A13F3C0-5FCD-F07A-357C-38F5E697B193}"/>
              </a:ext>
            </a:extLst>
          </p:cNvPr>
          <p:cNvSpPr/>
          <p:nvPr/>
        </p:nvSpPr>
        <p:spPr>
          <a:xfrm>
            <a:off x="4405080" y="1509292"/>
            <a:ext cx="605305" cy="57270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C3408E1-FA1C-AD32-CF5A-6653106D0480}"/>
              </a:ext>
            </a:extLst>
          </p:cNvPr>
          <p:cNvSpPr/>
          <p:nvPr/>
        </p:nvSpPr>
        <p:spPr>
          <a:xfrm>
            <a:off x="2046622" y="2938513"/>
            <a:ext cx="607369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641464-2B33-2627-0A1F-62618B9548EE}"/>
              </a:ext>
            </a:extLst>
          </p:cNvPr>
          <p:cNvCxnSpPr>
            <a:stCxn id="17" idx="6"/>
          </p:cNvCxnSpPr>
          <p:nvPr/>
        </p:nvCxnSpPr>
        <p:spPr>
          <a:xfrm>
            <a:off x="2653991" y="3219998"/>
            <a:ext cx="2356394" cy="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Immagine 22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3C412DC5-6708-EB23-8FF6-0E58C885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22" y="2620774"/>
            <a:ext cx="3685317" cy="1198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37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MESOSCALE</a:t>
            </a:r>
            <a:br>
              <a:rPr lang="it-IT" dirty="0"/>
            </a:br>
            <a:r>
              <a:rPr lang="it-IT" dirty="0"/>
              <a:t>NETWORK</a:t>
            </a:r>
            <a:br>
              <a:rPr lang="it-IT" dirty="0"/>
            </a:br>
            <a:r>
              <a:rPr lang="it-IT" dirty="0"/>
              <a:t>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5302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- 1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6775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6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0.582</a:t>
            </a:r>
          </a:p>
        </p:txBody>
      </p:sp>
      <p:pic>
        <p:nvPicPr>
          <p:cNvPr id="7" name="Immagine 6" descr="Immagine che contiene scuro&#10;&#10;Descrizione generata automaticamente">
            <a:extLst>
              <a:ext uri="{FF2B5EF4-FFF2-40B4-BE49-F238E27FC236}">
                <a16:creationId xmlns:a16="http://schemas.microsoft.com/office/drawing/2014/main" id="{202561E2-C1F8-4B71-8AEE-6A921EF9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28" y="1817072"/>
            <a:ext cx="5115744" cy="3032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0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- 2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6775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Greedy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12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0.618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53AAED-8562-8A96-EC7A-7E7CD01B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1" y="1684640"/>
            <a:ext cx="3642705" cy="273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4CD112EC-B568-685F-03DD-500C0424CC6C}"/>
              </a:ext>
            </a:extLst>
          </p:cNvPr>
          <p:cNvSpPr/>
          <p:nvPr/>
        </p:nvSpPr>
        <p:spPr>
          <a:xfrm>
            <a:off x="1362680" y="3800874"/>
            <a:ext cx="2517943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9D4E5F-C486-C72E-23AC-1721704A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76" y="1684639"/>
            <a:ext cx="3642707" cy="273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9EFD5AC-886D-F74D-D5F1-D7E84CD56BE2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880623" y="3954966"/>
            <a:ext cx="1769328" cy="12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49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—Wikipedia</a:t>
            </a:r>
            <a:endParaRPr dirty="0"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</a:t>
            </a:r>
            <a:r>
              <a:rPr lang="en-US" dirty="0"/>
              <a:t>The dark web is the World Wide Web content that exists on darknets: overlay networks that use the Internet but require specific software, configurations, or authorization to access.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3524250" y="1676598"/>
            <a:ext cx="5109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Composed</a:t>
            </a:r>
            <a:r>
              <a:rPr lang="it-IT" dirty="0">
                <a:latin typeface="Carme" panose="020B0604020202020204" charset="0"/>
              </a:rPr>
              <a:t> by 297 </a:t>
            </a:r>
            <a:r>
              <a:rPr lang="it-IT" dirty="0" err="1">
                <a:latin typeface="Carme" panose="020B0604020202020204" charset="0"/>
              </a:rPr>
              <a:t>nodes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and </a:t>
            </a:r>
            <a:r>
              <a:rPr lang="it-IT" dirty="0" err="1">
                <a:latin typeface="Carme" panose="020B0604020202020204" charset="0"/>
              </a:rPr>
              <a:t>weighted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0B6D8F-C4DA-3EF6-29D6-F85DCA6C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008462"/>
            <a:ext cx="2918460" cy="291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2C63B5-1B86-F90B-64E6-4652FA00A4A7}"/>
              </a:ext>
            </a:extLst>
          </p:cNvPr>
          <p:cNvSpPr txBox="1"/>
          <p:nvPr/>
        </p:nvSpPr>
        <p:spPr>
          <a:xfrm>
            <a:off x="605790" y="4031783"/>
            <a:ext cx="2918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5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0.277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stCxn id="4" idx="3"/>
          </p:cNvCxnSpPr>
          <p:nvPr/>
        </p:nvCxnSpPr>
        <p:spPr>
          <a:xfrm>
            <a:off x="3524250" y="2467692"/>
            <a:ext cx="5109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0E2C59F0-F5E8-0220-C58D-905AE703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84" y="1478972"/>
            <a:ext cx="5835471" cy="25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- 2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Quality </a:t>
            </a:r>
            <a:r>
              <a:rPr lang="it-IT" dirty="0" err="1">
                <a:latin typeface="Carme" panose="020B0604020202020204" charset="0"/>
              </a:rPr>
              <a:t>level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>
                <a:effectLst/>
                <a:latin typeface="Carme" panose="020B0604020202020204" charset="0"/>
              </a:rPr>
              <a:t>𝛼 = 0.8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Instead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we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identify</a:t>
            </a:r>
            <a:r>
              <a:rPr lang="it-IT" dirty="0">
                <a:latin typeface="Carme" panose="020B0604020202020204" charset="0"/>
              </a:rPr>
              <a:t> q = 7 community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B3B21AF-C088-E262-6325-FDDAEC5CAF56}"/>
              </a:ext>
            </a:extLst>
          </p:cNvPr>
          <p:cNvCxnSpPr/>
          <p:nvPr/>
        </p:nvCxnSpPr>
        <p:spPr>
          <a:xfrm>
            <a:off x="2583180" y="2065061"/>
            <a:ext cx="4511040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886C55FF-DB42-9164-1CF4-41868179D843}"/>
              </a:ext>
            </a:extLst>
          </p:cNvPr>
          <p:cNvSpPr/>
          <p:nvPr/>
        </p:nvSpPr>
        <p:spPr>
          <a:xfrm>
            <a:off x="5097780" y="1615481"/>
            <a:ext cx="403860" cy="5676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cxnSpLocks/>
          </p:cNvCxnSpPr>
          <p:nvPr/>
        </p:nvCxnSpPr>
        <p:spPr>
          <a:xfrm>
            <a:off x="-2305050" y="2764872"/>
            <a:ext cx="4322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5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- 3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704" name="TextBox 1">
            <a:extLst>
              <a:ext uri="{FF2B5EF4-FFF2-40B4-BE49-F238E27FC236}">
                <a16:creationId xmlns:a16="http://schemas.microsoft.com/office/drawing/2014/main" id="{FDB34AE2-D6F0-BE1B-E0D4-502826928F3C}"/>
              </a:ext>
            </a:extLst>
          </p:cNvPr>
          <p:cNvSpPr txBox="1"/>
          <p:nvPr/>
        </p:nvSpPr>
        <p:spPr>
          <a:xfrm>
            <a:off x="296744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RARE</a:t>
            </a:r>
          </a:p>
        </p:txBody>
      </p:sp>
      <p:sp>
        <p:nvSpPr>
          <p:cNvPr id="705" name="TextBox 8">
            <a:extLst>
              <a:ext uri="{FF2B5EF4-FFF2-40B4-BE49-F238E27FC236}">
                <a16:creationId xmlns:a16="http://schemas.microsoft.com/office/drawing/2014/main" id="{9571F11E-7442-9D1F-46B8-7850DDE1E5D6}"/>
              </a:ext>
            </a:extLst>
          </p:cNvPr>
          <p:cNvSpPr txBox="1"/>
          <p:nvPr/>
        </p:nvSpPr>
        <p:spPr>
          <a:xfrm>
            <a:off x="4290391" y="890617"/>
            <a:ext cx="9667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IMITABLE</a:t>
            </a:r>
          </a:p>
        </p:txBody>
      </p:sp>
      <p:sp>
        <p:nvSpPr>
          <p:cNvPr id="706" name="TextBox 9">
            <a:extLst>
              <a:ext uri="{FF2B5EF4-FFF2-40B4-BE49-F238E27FC236}">
                <a16:creationId xmlns:a16="http://schemas.microsoft.com/office/drawing/2014/main" id="{22460392-0964-2564-06B4-6E1A7E7AF681}"/>
              </a:ext>
            </a:extLst>
          </p:cNvPr>
          <p:cNvSpPr txBox="1"/>
          <p:nvPr/>
        </p:nvSpPr>
        <p:spPr>
          <a:xfrm>
            <a:off x="5558519" y="890617"/>
            <a:ext cx="10853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ORGANIZE</a:t>
            </a:r>
          </a:p>
        </p:txBody>
      </p:sp>
      <p:sp>
        <p:nvSpPr>
          <p:cNvPr id="707" name="TextBox 12">
            <a:extLst>
              <a:ext uri="{FF2B5EF4-FFF2-40B4-BE49-F238E27FC236}">
                <a16:creationId xmlns:a16="http://schemas.microsoft.com/office/drawing/2014/main" id="{3349C030-2484-3465-66E5-E5AB5EBE83BB}"/>
              </a:ext>
            </a:extLst>
          </p:cNvPr>
          <p:cNvSpPr txBox="1"/>
          <p:nvPr/>
        </p:nvSpPr>
        <p:spPr>
          <a:xfrm>
            <a:off x="163162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VALUE</a:t>
            </a:r>
          </a:p>
        </p:txBody>
      </p:sp>
      <p:graphicFrame>
        <p:nvGraphicFramePr>
          <p:cNvPr id="738" name="Tabella 738">
            <a:extLst>
              <a:ext uri="{FF2B5EF4-FFF2-40B4-BE49-F238E27FC236}">
                <a16:creationId xmlns:a16="http://schemas.microsoft.com/office/drawing/2014/main" id="{25D5976B-9F25-A95D-82FD-4DE5898F6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00346"/>
              </p:ext>
            </p:extLst>
          </p:nvPr>
        </p:nvGraphicFramePr>
        <p:xfrm>
          <a:off x="1720579" y="799350"/>
          <a:ext cx="4923289" cy="354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3327">
                  <a:extLst>
                    <a:ext uri="{9D8B030D-6E8A-4147-A177-3AD203B41FA5}">
                      <a16:colId xmlns:a16="http://schemas.microsoft.com/office/drawing/2014/main" val="275078041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990935787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539034195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396160440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872492842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087784429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247926363"/>
                    </a:ext>
                  </a:extLst>
                </a:gridCol>
              </a:tblGrid>
              <a:tr h="26783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4851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7014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7767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1665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0581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1121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43695"/>
                  </a:ext>
                </a:extLst>
              </a:tr>
            </a:tbl>
          </a:graphicData>
        </a:graphic>
      </p:graphicFrame>
      <p:grpSp>
        <p:nvGrpSpPr>
          <p:cNvPr id="739" name="Group 44">
            <a:extLst>
              <a:ext uri="{FF2B5EF4-FFF2-40B4-BE49-F238E27FC236}">
                <a16:creationId xmlns:a16="http://schemas.microsoft.com/office/drawing/2014/main" id="{22E4FD3B-FD85-875B-9EEC-B83696C1B07C}"/>
              </a:ext>
            </a:extLst>
          </p:cNvPr>
          <p:cNvGrpSpPr/>
          <p:nvPr/>
        </p:nvGrpSpPr>
        <p:grpSpPr>
          <a:xfrm>
            <a:off x="546066" y="1106061"/>
            <a:ext cx="1085560" cy="498481"/>
            <a:chOff x="750888" y="1077913"/>
            <a:chExt cx="2552700" cy="2557462"/>
          </a:xfrm>
        </p:grpSpPr>
        <p:sp>
          <p:nvSpPr>
            <p:cNvPr id="740" name="Freeform 6">
              <a:extLst>
                <a:ext uri="{FF2B5EF4-FFF2-40B4-BE49-F238E27FC236}">
                  <a16:creationId xmlns:a16="http://schemas.microsoft.com/office/drawing/2014/main" id="{675DDB61-F081-B730-BEBF-287FA952C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=2	</a:t>
              </a:r>
            </a:p>
          </p:txBody>
        </p:sp>
        <p:sp>
          <p:nvSpPr>
            <p:cNvPr id="741" name="Freeform 7">
              <a:extLst>
                <a:ext uri="{FF2B5EF4-FFF2-40B4-BE49-F238E27FC236}">
                  <a16:creationId xmlns:a16="http://schemas.microsoft.com/office/drawing/2014/main" id="{E328934E-0DB0-6EA5-2992-019AA4B58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2" name="Freeform 8">
              <a:extLst>
                <a:ext uri="{FF2B5EF4-FFF2-40B4-BE49-F238E27FC236}">
                  <a16:creationId xmlns:a16="http://schemas.microsoft.com/office/drawing/2014/main" id="{FD61B8AF-8187-58DF-76BF-629E37168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3" name="Group 44">
            <a:extLst>
              <a:ext uri="{FF2B5EF4-FFF2-40B4-BE49-F238E27FC236}">
                <a16:creationId xmlns:a16="http://schemas.microsoft.com/office/drawing/2014/main" id="{1526C590-4C71-D143-5D4A-E6565E38A214}"/>
              </a:ext>
            </a:extLst>
          </p:cNvPr>
          <p:cNvGrpSpPr/>
          <p:nvPr/>
        </p:nvGrpSpPr>
        <p:grpSpPr>
          <a:xfrm>
            <a:off x="546066" y="1647936"/>
            <a:ext cx="1085560" cy="498481"/>
            <a:chOff x="750888" y="1077913"/>
            <a:chExt cx="2552700" cy="2557462"/>
          </a:xfrm>
        </p:grpSpPr>
        <p:sp>
          <p:nvSpPr>
            <p:cNvPr id="744" name="Freeform 6">
              <a:extLst>
                <a:ext uri="{FF2B5EF4-FFF2-40B4-BE49-F238E27FC236}">
                  <a16:creationId xmlns:a16="http://schemas.microsoft.com/office/drawing/2014/main" id="{496521EC-DE4A-8189-E41F-C9DB496BC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3 </a:t>
              </a:r>
            </a:p>
          </p:txBody>
        </p:sp>
        <p:sp>
          <p:nvSpPr>
            <p:cNvPr id="745" name="Freeform 7">
              <a:extLst>
                <a:ext uri="{FF2B5EF4-FFF2-40B4-BE49-F238E27FC236}">
                  <a16:creationId xmlns:a16="http://schemas.microsoft.com/office/drawing/2014/main" id="{CE6B3BC3-475A-DA18-4106-B0C9D8720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6" name="Freeform 8">
              <a:extLst>
                <a:ext uri="{FF2B5EF4-FFF2-40B4-BE49-F238E27FC236}">
                  <a16:creationId xmlns:a16="http://schemas.microsoft.com/office/drawing/2014/main" id="{19038E6C-6C3A-947B-AC7E-6902BA224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7" name="Group 44">
            <a:extLst>
              <a:ext uri="{FF2B5EF4-FFF2-40B4-BE49-F238E27FC236}">
                <a16:creationId xmlns:a16="http://schemas.microsoft.com/office/drawing/2014/main" id="{7BFD6495-967B-5511-876F-9FA14D38F2AE}"/>
              </a:ext>
            </a:extLst>
          </p:cNvPr>
          <p:cNvGrpSpPr/>
          <p:nvPr/>
        </p:nvGrpSpPr>
        <p:grpSpPr>
          <a:xfrm>
            <a:off x="546066" y="2182191"/>
            <a:ext cx="1085560" cy="498481"/>
            <a:chOff x="750888" y="1077913"/>
            <a:chExt cx="2552700" cy="2557462"/>
          </a:xfrm>
        </p:grpSpPr>
        <p:sp>
          <p:nvSpPr>
            <p:cNvPr id="748" name="Freeform 6">
              <a:extLst>
                <a:ext uri="{FF2B5EF4-FFF2-40B4-BE49-F238E27FC236}">
                  <a16:creationId xmlns:a16="http://schemas.microsoft.com/office/drawing/2014/main" id="{81F2FB34-F94A-D430-2BAB-228A8505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4</a:t>
              </a:r>
            </a:p>
          </p:txBody>
        </p:sp>
        <p:sp>
          <p:nvSpPr>
            <p:cNvPr id="749" name="Freeform 7">
              <a:extLst>
                <a:ext uri="{FF2B5EF4-FFF2-40B4-BE49-F238E27FC236}">
                  <a16:creationId xmlns:a16="http://schemas.microsoft.com/office/drawing/2014/main" id="{FA14BBA6-5C38-C34E-297E-311DEE3D9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0" name="Freeform 8">
              <a:extLst>
                <a:ext uri="{FF2B5EF4-FFF2-40B4-BE49-F238E27FC236}">
                  <a16:creationId xmlns:a16="http://schemas.microsoft.com/office/drawing/2014/main" id="{81EFB307-D56A-385A-29EE-AFA386EC7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1" name="Group 44">
            <a:extLst>
              <a:ext uri="{FF2B5EF4-FFF2-40B4-BE49-F238E27FC236}">
                <a16:creationId xmlns:a16="http://schemas.microsoft.com/office/drawing/2014/main" id="{AE191D05-1FDF-C6AB-6988-677F8637B85A}"/>
              </a:ext>
            </a:extLst>
          </p:cNvPr>
          <p:cNvGrpSpPr/>
          <p:nvPr/>
        </p:nvGrpSpPr>
        <p:grpSpPr>
          <a:xfrm>
            <a:off x="546066" y="2716446"/>
            <a:ext cx="1085560" cy="498481"/>
            <a:chOff x="750888" y="1077913"/>
            <a:chExt cx="2552700" cy="2557462"/>
          </a:xfrm>
        </p:grpSpPr>
        <p:sp>
          <p:nvSpPr>
            <p:cNvPr id="752" name="Freeform 6">
              <a:extLst>
                <a:ext uri="{FF2B5EF4-FFF2-40B4-BE49-F238E27FC236}">
                  <a16:creationId xmlns:a16="http://schemas.microsoft.com/office/drawing/2014/main" id="{0CF1638D-E651-92D3-7792-DD65A36BA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5</a:t>
              </a:r>
            </a:p>
          </p:txBody>
        </p:sp>
        <p:sp>
          <p:nvSpPr>
            <p:cNvPr id="753" name="Freeform 7">
              <a:extLst>
                <a:ext uri="{FF2B5EF4-FFF2-40B4-BE49-F238E27FC236}">
                  <a16:creationId xmlns:a16="http://schemas.microsoft.com/office/drawing/2014/main" id="{0CB357FE-F996-3455-AFF6-DABECF94E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4" name="Freeform 8">
              <a:extLst>
                <a:ext uri="{FF2B5EF4-FFF2-40B4-BE49-F238E27FC236}">
                  <a16:creationId xmlns:a16="http://schemas.microsoft.com/office/drawing/2014/main" id="{75149284-F6B6-6FC1-9083-562CECE21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5" name="Group 44">
            <a:extLst>
              <a:ext uri="{FF2B5EF4-FFF2-40B4-BE49-F238E27FC236}">
                <a16:creationId xmlns:a16="http://schemas.microsoft.com/office/drawing/2014/main" id="{ED5582FB-95D3-A4C8-CA6B-C597A5D121E0}"/>
              </a:ext>
            </a:extLst>
          </p:cNvPr>
          <p:cNvGrpSpPr/>
          <p:nvPr/>
        </p:nvGrpSpPr>
        <p:grpSpPr>
          <a:xfrm>
            <a:off x="546066" y="3260125"/>
            <a:ext cx="1085560" cy="498481"/>
            <a:chOff x="750888" y="1077913"/>
            <a:chExt cx="2552700" cy="2557462"/>
          </a:xfrm>
        </p:grpSpPr>
        <p:sp>
          <p:nvSpPr>
            <p:cNvPr id="756" name="Freeform 6">
              <a:extLst>
                <a:ext uri="{FF2B5EF4-FFF2-40B4-BE49-F238E27FC236}">
                  <a16:creationId xmlns:a16="http://schemas.microsoft.com/office/drawing/2014/main" id="{76F795F7-E299-E9D8-14E1-0A1162578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6</a:t>
              </a:r>
            </a:p>
          </p:txBody>
        </p:sp>
        <p:sp>
          <p:nvSpPr>
            <p:cNvPr id="757" name="Freeform 7">
              <a:extLst>
                <a:ext uri="{FF2B5EF4-FFF2-40B4-BE49-F238E27FC236}">
                  <a16:creationId xmlns:a16="http://schemas.microsoft.com/office/drawing/2014/main" id="{829CB647-6872-BABA-B750-51B09A79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8" name="Freeform 8">
              <a:extLst>
                <a:ext uri="{FF2B5EF4-FFF2-40B4-BE49-F238E27FC236}">
                  <a16:creationId xmlns:a16="http://schemas.microsoft.com/office/drawing/2014/main" id="{DAC3D6F1-718C-C0CE-A789-67883A30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9" name="Group 44">
            <a:extLst>
              <a:ext uri="{FF2B5EF4-FFF2-40B4-BE49-F238E27FC236}">
                <a16:creationId xmlns:a16="http://schemas.microsoft.com/office/drawing/2014/main" id="{3C484445-0AEA-C84E-535A-5B9AE42C50C1}"/>
              </a:ext>
            </a:extLst>
          </p:cNvPr>
          <p:cNvGrpSpPr/>
          <p:nvPr/>
        </p:nvGrpSpPr>
        <p:grpSpPr>
          <a:xfrm>
            <a:off x="546066" y="3805941"/>
            <a:ext cx="1085560" cy="498481"/>
            <a:chOff x="750888" y="1077913"/>
            <a:chExt cx="2552700" cy="2557462"/>
          </a:xfrm>
        </p:grpSpPr>
        <p:sp>
          <p:nvSpPr>
            <p:cNvPr id="760" name="Freeform 6">
              <a:extLst>
                <a:ext uri="{FF2B5EF4-FFF2-40B4-BE49-F238E27FC236}">
                  <a16:creationId xmlns:a16="http://schemas.microsoft.com/office/drawing/2014/main" id="{42416D98-2F16-15AF-EF86-5FDA993D4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7</a:t>
              </a:r>
            </a:p>
          </p:txBody>
        </p:sp>
        <p:sp>
          <p:nvSpPr>
            <p:cNvPr id="761" name="Freeform 7">
              <a:extLst>
                <a:ext uri="{FF2B5EF4-FFF2-40B4-BE49-F238E27FC236}">
                  <a16:creationId xmlns:a16="http://schemas.microsoft.com/office/drawing/2014/main" id="{31C77911-2478-4540-D774-DF7495D3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62" name="Freeform 8">
              <a:extLst>
                <a:ext uri="{FF2B5EF4-FFF2-40B4-BE49-F238E27FC236}">
                  <a16:creationId xmlns:a16="http://schemas.microsoft.com/office/drawing/2014/main" id="{9AC8C664-5F9A-9F49-3FF3-77146EBC0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sp>
        <p:nvSpPr>
          <p:cNvPr id="2" name="Ovale 1">
            <a:extLst>
              <a:ext uri="{FF2B5EF4-FFF2-40B4-BE49-F238E27FC236}">
                <a16:creationId xmlns:a16="http://schemas.microsoft.com/office/drawing/2014/main" id="{A40FC866-D778-6AD2-B450-E62449770C42}"/>
              </a:ext>
            </a:extLst>
          </p:cNvPr>
          <p:cNvSpPr/>
          <p:nvPr/>
        </p:nvSpPr>
        <p:spPr>
          <a:xfrm>
            <a:off x="411480" y="3719674"/>
            <a:ext cx="6621780" cy="67465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C517CE7-FA5F-7188-3C7C-15778F8309EF}"/>
              </a:ext>
            </a:extLst>
          </p:cNvPr>
          <p:cNvSpPr txBox="1"/>
          <p:nvPr/>
        </p:nvSpPr>
        <p:spPr>
          <a:xfrm>
            <a:off x="7619999" y="3899951"/>
            <a:ext cx="152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Q = 0.30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BBD0D43-E18B-B409-7500-19D402756A05}"/>
              </a:ext>
            </a:extLst>
          </p:cNvPr>
          <p:cNvCxnSpPr>
            <a:stCxn id="2" idx="6"/>
          </p:cNvCxnSpPr>
          <p:nvPr/>
        </p:nvCxnSpPr>
        <p:spPr>
          <a:xfrm flipV="1">
            <a:off x="7033260" y="4053840"/>
            <a:ext cx="586740" cy="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36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K-core </a:t>
            </a:r>
            <a:r>
              <a:rPr lang="it-IT" dirty="0" err="1">
                <a:latin typeface="Maven Pro Black" panose="020B0604020202020204" charset="0"/>
              </a:rPr>
              <a:t>decomposition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The </a:t>
            </a:r>
            <a:r>
              <a:rPr lang="it-IT" dirty="0" err="1">
                <a:latin typeface="Carme" panose="020B0604020202020204" charset="0"/>
              </a:rPr>
              <a:t>whole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reaches</a:t>
            </a:r>
            <a:r>
              <a:rPr lang="it-IT" dirty="0">
                <a:latin typeface="Carme" panose="020B0604020202020204" charset="0"/>
              </a:rPr>
              <a:t> k = 28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5" name="Immagine 4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D70F75D2-ADDB-D788-AFF6-8DA1A773F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1471199"/>
            <a:ext cx="3010359" cy="2719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core">
            <a:hlinkClick r:id="" action="ppaction://media"/>
            <a:extLst>
              <a:ext uri="{FF2B5EF4-FFF2-40B4-BE49-F238E27FC236}">
                <a16:creationId xmlns:a16="http://schemas.microsoft.com/office/drawing/2014/main" id="{B51DE3F6-88C9-2DB6-C05A-D9889ADFA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2340" y="1090199"/>
            <a:ext cx="5600700" cy="364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27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Core-</a:t>
            </a:r>
            <a:r>
              <a:rPr lang="it-IT" dirty="0" err="1">
                <a:latin typeface="Maven Pro Black" panose="020B0604020202020204" charset="0"/>
              </a:rPr>
              <a:t>Periphery</a:t>
            </a:r>
            <a:r>
              <a:rPr lang="it-IT" dirty="0">
                <a:latin typeface="Maven Pro Black" panose="020B0604020202020204" charset="0"/>
              </a:rPr>
              <a:t> </a:t>
            </a:r>
            <a:r>
              <a:rPr lang="it-IT" dirty="0" err="1">
                <a:latin typeface="Maven Pro Black" panose="020B0604020202020204" charset="0"/>
              </a:rPr>
              <a:t>profile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Always on SCC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Network </a:t>
            </a:r>
            <a:r>
              <a:rPr lang="it-IT" dirty="0" err="1">
                <a:effectLst/>
                <a:latin typeface="Carme" panose="020B0604020202020204" charset="0"/>
              </a:rPr>
              <a:t>directed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904CE0-863C-6142-5151-4C29BD6C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75" y="1516634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768CAF-72FC-5B94-776A-42DE538C8A29}"/>
              </a:ext>
            </a:extLst>
          </p:cNvPr>
          <p:cNvSpPr txBox="1"/>
          <p:nvPr/>
        </p:nvSpPr>
        <p:spPr>
          <a:xfrm>
            <a:off x="4917175" y="4436785"/>
            <a:ext cx="3820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Unweighted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effectLst/>
                <a:latin typeface="Carme" panose="020B0604020202020204" charset="0"/>
              </a:rPr>
              <a:t>Less</a:t>
            </a:r>
            <a:r>
              <a:rPr lang="it-IT" dirty="0">
                <a:effectLst/>
                <a:latin typeface="Carme" panose="020B0604020202020204" charset="0"/>
              </a:rPr>
              <a:t> star-like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668B78-A8CF-85DA-B84D-DC8D4EC5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2" y="1516635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BCDD98-0AE2-9577-D788-6D123C30B1B4}"/>
              </a:ext>
            </a:extLst>
          </p:cNvPr>
          <p:cNvSpPr txBox="1"/>
          <p:nvPr/>
        </p:nvSpPr>
        <p:spPr>
          <a:xfrm>
            <a:off x="406693" y="4329064"/>
            <a:ext cx="382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Star</a:t>
            </a:r>
            <a:r>
              <a:rPr lang="it-IT" dirty="0">
                <a:latin typeface="Carme" panose="020B0604020202020204" charset="0"/>
              </a:rPr>
              <a:t>-like with weights</a:t>
            </a:r>
            <a:endParaRPr lang="it-IT" dirty="0">
              <a:effectLst/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59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ROBUSTNESS</a:t>
            </a:r>
            <a:br>
              <a:rPr lang="it-IT" sz="3200" dirty="0"/>
            </a:br>
            <a:r>
              <a:rPr lang="it-IT" sz="3200" dirty="0"/>
              <a:t>&amp;</a:t>
            </a:r>
            <a:br>
              <a:rPr lang="it-IT" sz="3200" dirty="0"/>
            </a:br>
            <a:r>
              <a:rPr lang="it-IT" sz="3200" dirty="0"/>
              <a:t>LINK PREDICTION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596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</a:t>
            </a:r>
            <a:r>
              <a:rPr lang="it-IT" dirty="0" err="1">
                <a:latin typeface="Maven Pro Black" panose="020B0604020202020204" charset="0"/>
              </a:rPr>
              <a:t>Preferential</a:t>
            </a:r>
            <a:r>
              <a:rPr lang="it-IT" dirty="0">
                <a:latin typeface="Maven Pro Black" panose="020B0604020202020204" charset="0"/>
              </a:rPr>
              <a:t> Attachment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AEFF6D-49F1-33C2-CC1A-8378191C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08" y="1536045"/>
            <a:ext cx="4959166" cy="262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930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Common </a:t>
            </a:r>
            <a:r>
              <a:rPr lang="it-IT" dirty="0" err="1">
                <a:latin typeface="Maven Pro Black" panose="020B0604020202020204" charset="0"/>
              </a:rPr>
              <a:t>Neighbours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413E44-6B1C-F8DD-40AE-68E57C7F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90" y="1503199"/>
            <a:ext cx="5743105" cy="284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073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Resource </a:t>
            </a:r>
            <a:r>
              <a:rPr lang="it-IT" dirty="0" err="1">
                <a:latin typeface="Maven Pro Black" panose="020B0604020202020204" charset="0"/>
              </a:rPr>
              <a:t>Allocation</a:t>
            </a:r>
            <a:r>
              <a:rPr lang="it-IT" dirty="0">
                <a:latin typeface="Maven Pro Black" panose="020B0604020202020204" charset="0"/>
              </a:rPr>
              <a:t> Index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44C492-584F-DD41-485B-59DA2F33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48" y="1558921"/>
            <a:ext cx="4985060" cy="279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986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1905198"/>
            <a:ext cx="300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Size of the </a:t>
            </a:r>
            <a:r>
              <a:rPr lang="it-IT" dirty="0" err="1">
                <a:latin typeface="Carme" panose="020B0604020202020204" charset="0"/>
              </a:rPr>
              <a:t>largest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connected</a:t>
            </a:r>
            <a:r>
              <a:rPr lang="it-IT" dirty="0">
                <a:latin typeface="Carme" panose="020B0604020202020204" charset="0"/>
              </a:rPr>
              <a:t> component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40CF4A-EFB1-CDC3-E033-3305A6BC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78" y="752194"/>
            <a:ext cx="5044447" cy="378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02" name="Google Shape;402;p38"/>
          <p:cNvSpPr txBox="1">
            <a:spLocks noGrp="1"/>
          </p:cNvSpPr>
          <p:nvPr>
            <p:ph type="title" idx="2"/>
          </p:nvPr>
        </p:nvSpPr>
        <p:spPr>
          <a:xfrm>
            <a:off x="720000" y="13090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Network overview and its major properties</a:t>
            </a:r>
          </a:p>
        </p:txBody>
      </p:sp>
      <p:sp>
        <p:nvSpPr>
          <p:cNvPr id="404" name="Google Shape;404;p38"/>
          <p:cNvSpPr/>
          <p:nvPr/>
        </p:nvSpPr>
        <p:spPr>
          <a:xfrm rot="10800000">
            <a:off x="4140171" y="3845584"/>
            <a:ext cx="403442" cy="409102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scuro, gatto domestico, laser&#10;&#10;Descrizione generata automaticamente">
            <a:extLst>
              <a:ext uri="{FF2B5EF4-FFF2-40B4-BE49-F238E27FC236}">
                <a16:creationId xmlns:a16="http://schemas.microsoft.com/office/drawing/2014/main" id="{3943ED69-7607-E366-782A-370EFCC6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86" y="897298"/>
            <a:ext cx="3357388" cy="33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1905198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Value of </a:t>
            </a:r>
            <a:r>
              <a:rPr lang="it-IT" dirty="0" err="1">
                <a:latin typeface="Carme" panose="020B0604020202020204" charset="0"/>
              </a:rPr>
              <a:t>efficiency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2A9B6C-A6EB-6C97-03BF-4B1BC3E8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4" y="802002"/>
            <a:ext cx="4983487" cy="373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826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/>
              <a:t>Deeper</a:t>
            </a:r>
            <a:r>
              <a:rPr lang="it-IT" sz="3200" dirty="0"/>
              <a:t> 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797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- 1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88BF50B-E31C-F7FD-C334-3D74A0D4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5" y="572700"/>
            <a:ext cx="5482809" cy="421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8AC55D22-9D78-4773-F212-F192B1E97070}"/>
              </a:ext>
            </a:extLst>
          </p:cNvPr>
          <p:cNvSpPr/>
          <p:nvPr/>
        </p:nvSpPr>
        <p:spPr>
          <a:xfrm>
            <a:off x="3642360" y="359587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3E990B7-9F2E-7AFA-B2E8-11191EF701B9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4207104" y="1555721"/>
            <a:ext cx="1599335" cy="212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6CAEB07-F95C-0247-247B-A6E15E06F87B}"/>
              </a:ext>
            </a:extLst>
          </p:cNvPr>
          <p:cNvSpPr txBox="1"/>
          <p:nvPr/>
        </p:nvSpPr>
        <p:spPr>
          <a:xfrm>
            <a:off x="5714068" y="1401832"/>
            <a:ext cx="320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Out and Core component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B6E3042-1CCB-9AC5-2BB7-01351D94C799}"/>
              </a:ext>
            </a:extLst>
          </p:cNvPr>
          <p:cNvCxnSpPr>
            <a:stCxn id="23" idx="5"/>
          </p:cNvCxnSpPr>
          <p:nvPr/>
        </p:nvCxnSpPr>
        <p:spPr>
          <a:xfrm>
            <a:off x="4207104" y="4109858"/>
            <a:ext cx="2262276" cy="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B8DBC5A-CE77-07AE-A4AA-F3196FA89F47}"/>
              </a:ext>
            </a:extLst>
          </p:cNvPr>
          <p:cNvSpPr txBox="1"/>
          <p:nvPr/>
        </p:nvSpPr>
        <p:spPr>
          <a:xfrm>
            <a:off x="6209368" y="3959293"/>
            <a:ext cx="24723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Network with </a:t>
            </a:r>
            <a:r>
              <a:rPr lang="it-IT" dirty="0" err="1">
                <a:latin typeface="Carme" panose="020B0604020202020204" charset="0"/>
              </a:rPr>
              <a:t>extraordinarily</a:t>
            </a:r>
            <a:r>
              <a:rPr lang="it-IT" dirty="0">
                <a:latin typeface="Carme" panose="020B0604020202020204" charset="0"/>
              </a:rPr>
              <a:t> low out-degrees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EDF8F3-8997-0CF8-851A-D08159CA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0" y="975360"/>
            <a:ext cx="2919320" cy="1937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665C35-8E24-AF3E-AE8C-7A0A3D5D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440" y="763934"/>
            <a:ext cx="2865120" cy="2148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31E49C-810F-FCCB-CED5-D809BFA8B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610" y="727708"/>
            <a:ext cx="2926085" cy="219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87F08C-741E-0601-9BD8-26196318CB33}"/>
              </a:ext>
            </a:extLst>
          </p:cNvPr>
          <p:cNvSpPr txBox="1"/>
          <p:nvPr/>
        </p:nvSpPr>
        <p:spPr>
          <a:xfrm>
            <a:off x="124070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WWW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4.27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F40A59-6693-E001-8D0B-327D8886764B}"/>
              </a:ext>
            </a:extLst>
          </p:cNvPr>
          <p:cNvSpPr txBox="1"/>
          <p:nvPr/>
        </p:nvSpPr>
        <p:spPr>
          <a:xfrm>
            <a:off x="3139440" y="3231078"/>
            <a:ext cx="286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4.35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A3559F-2C55-B56D-F76A-D70E4F8256F7}"/>
              </a:ext>
            </a:extLst>
          </p:cNvPr>
          <p:cNvSpPr txBox="1"/>
          <p:nvPr/>
        </p:nvSpPr>
        <p:spPr>
          <a:xfrm>
            <a:off x="6107375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SCC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3.97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56459EE-A70C-8B90-2B17-8669A86F2901}"/>
              </a:ext>
            </a:extLst>
          </p:cNvPr>
          <p:cNvSpPr/>
          <p:nvPr/>
        </p:nvSpPr>
        <p:spPr>
          <a:xfrm>
            <a:off x="121920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EEC4508-D6D7-497F-4A51-9E5A3725E3CA}"/>
              </a:ext>
            </a:extLst>
          </p:cNvPr>
          <p:cNvSpPr/>
          <p:nvPr/>
        </p:nvSpPr>
        <p:spPr>
          <a:xfrm>
            <a:off x="4213860" y="3466093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B0EE888-05BA-235F-2CC4-F39D89D78BFA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725931" y="3754298"/>
            <a:ext cx="415289" cy="47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92F2435-CA5E-ECA3-4FD4-A17A623205C2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141220" y="3723083"/>
            <a:ext cx="2221058" cy="50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AFD95E-8A62-BEB4-0178-CEA20DF7B680}"/>
              </a:ext>
            </a:extLst>
          </p:cNvPr>
          <p:cNvSpPr txBox="1"/>
          <p:nvPr/>
        </p:nvSpPr>
        <p:spPr>
          <a:xfrm>
            <a:off x="681560" y="4268573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Proof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that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how</a:t>
            </a:r>
            <a:r>
              <a:rPr lang="it-IT" dirty="0">
                <a:latin typeface="Carme" panose="020B0604020202020204" charset="0"/>
              </a:rPr>
              <a:t> sparse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is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BF2A3A3-78FF-E634-00C9-E3A72950BDF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656256" y="3754298"/>
            <a:ext cx="910779" cy="42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04BB8A6-4D42-A0E0-B953-DE49E4A79286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227321" y="3616635"/>
            <a:ext cx="1447799" cy="55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e 30">
            <a:extLst>
              <a:ext uri="{FF2B5EF4-FFF2-40B4-BE49-F238E27FC236}">
                <a16:creationId xmlns:a16="http://schemas.microsoft.com/office/drawing/2014/main" id="{1529D27D-F8B0-D6B1-78AE-16E9A14348CF}"/>
              </a:ext>
            </a:extLst>
          </p:cNvPr>
          <p:cNvSpPr/>
          <p:nvPr/>
        </p:nvSpPr>
        <p:spPr>
          <a:xfrm>
            <a:off x="720852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2F0191-2555-D561-1187-E7B09A78285E}"/>
              </a:ext>
            </a:extLst>
          </p:cNvPr>
          <p:cNvSpPr txBox="1"/>
          <p:nvPr/>
        </p:nvSpPr>
        <p:spPr>
          <a:xfrm>
            <a:off x="4665316" y="4184959"/>
            <a:ext cx="398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200" dirty="0">
                <a:latin typeface="Carme" panose="020B0604020202020204" charset="0"/>
              </a:rPr>
              <a:t>SCC SPL </a:t>
            </a:r>
            <a:r>
              <a:rPr lang="it-IT" sz="1200" dirty="0" err="1">
                <a:latin typeface="Carme" panose="020B0604020202020204" charset="0"/>
              </a:rPr>
              <a:t>is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only</a:t>
            </a:r>
            <a:r>
              <a:rPr lang="it-IT" sz="1200" dirty="0">
                <a:latin typeface="Carme" panose="020B0604020202020204" charset="0"/>
              </a:rPr>
              <a:t> 9% </a:t>
            </a:r>
            <a:r>
              <a:rPr lang="it-IT" sz="1200" dirty="0" err="1">
                <a:latin typeface="Carme" panose="020B0604020202020204" charset="0"/>
              </a:rPr>
              <a:t>less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than</a:t>
            </a:r>
            <a:r>
              <a:rPr lang="it-IT" sz="1200" dirty="0">
                <a:latin typeface="Carme" panose="020B0604020202020204" charset="0"/>
              </a:rPr>
              <a:t> the </a:t>
            </a:r>
            <a:r>
              <a:rPr lang="it-IT" sz="1200" dirty="0" err="1">
                <a:latin typeface="Carme" panose="020B0604020202020204" charset="0"/>
              </a:rPr>
              <a:t>entire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darkweb</a:t>
            </a:r>
            <a:endParaRPr lang="it-IT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200" dirty="0">
                <a:latin typeface="Carme" panose="020B0604020202020204" charset="0"/>
              </a:rPr>
              <a:t>SCC no </a:t>
            </a:r>
            <a:r>
              <a:rPr lang="it-IT" sz="1200" dirty="0" err="1">
                <a:latin typeface="Carme" panose="020B0604020202020204" charset="0"/>
              </a:rPr>
              <a:t>densely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interconnected</a:t>
            </a:r>
            <a:endParaRPr lang="it-IT" sz="1200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55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Used technologies</a:t>
            </a:r>
          </a:p>
        </p:txBody>
      </p:sp>
      <p:pic>
        <p:nvPicPr>
          <p:cNvPr id="6" name="Immagine 5" descr="Immagine che contiene forbici, clipart&#10;&#10;Descrizione generata automaticamente">
            <a:extLst>
              <a:ext uri="{FF2B5EF4-FFF2-40B4-BE49-F238E27FC236}">
                <a16:creationId xmlns:a16="http://schemas.microsoft.com/office/drawing/2014/main" id="{47B76CF7-2058-4701-A07F-F8B9FACD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41" y="1016518"/>
            <a:ext cx="999047" cy="93445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E7D8848-0685-FBF0-E292-933E7284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885" y="2903175"/>
            <a:ext cx="932230" cy="9322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92DDCAF-19A0-F2F5-A74D-59077BD4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12" y="1016518"/>
            <a:ext cx="1091896" cy="98057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E50909-73B0-B4B3-0AF5-C415FD20405C}"/>
              </a:ext>
            </a:extLst>
          </p:cNvPr>
          <p:cNvSpPr txBox="1"/>
          <p:nvPr/>
        </p:nvSpPr>
        <p:spPr>
          <a:xfrm>
            <a:off x="181510" y="210563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Persistance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probabilities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Core-</a:t>
            </a:r>
            <a:r>
              <a:rPr lang="it-IT" dirty="0" err="1">
                <a:latin typeface="Carme" panose="020B0604020202020204" charset="0"/>
              </a:rPr>
              <a:t>Periphery</a:t>
            </a:r>
            <a:r>
              <a:rPr lang="it-IT" dirty="0">
                <a:latin typeface="Carme" panose="020B0604020202020204" charset="0"/>
              </a:rPr>
              <a:t> Analysis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DCA653-7160-0C31-86D1-C0D12618048B}"/>
              </a:ext>
            </a:extLst>
          </p:cNvPr>
          <p:cNvSpPr txBox="1"/>
          <p:nvPr/>
        </p:nvSpPr>
        <p:spPr>
          <a:xfrm>
            <a:off x="3067050" y="398015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Numerical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Various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algorithms</a:t>
            </a:r>
            <a:endParaRPr lang="it-IT" dirty="0">
              <a:latin typeface="Carme" panose="020B060402020202020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5527640-A4D2-C74C-69E9-66A0FA490AA6}"/>
              </a:ext>
            </a:extLst>
          </p:cNvPr>
          <p:cNvSpPr txBox="1"/>
          <p:nvPr/>
        </p:nvSpPr>
        <p:spPr>
          <a:xfrm>
            <a:off x="5952592" y="1997096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Numerical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Graphical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301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232009" y="147862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THANKS FOR YOUR ATTENTION!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-177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CHARACTERISTICS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353955"/>
              </p:ext>
            </p:extLst>
          </p:nvPr>
        </p:nvGraphicFramePr>
        <p:xfrm>
          <a:off x="1524000" y="879877"/>
          <a:ext cx="6096000" cy="375458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Edges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25104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Network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Type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Directed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,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weighted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isolated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self loops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6820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2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53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PROPERTIES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720539"/>
              </p:ext>
            </p:extLst>
          </p:nvPr>
        </p:nvGraphicFramePr>
        <p:xfrm>
          <a:off x="1524000" y="879877"/>
          <a:ext cx="6096000" cy="338374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Distance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4.35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Diameter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Global Clustering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strength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505.67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Efficiency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Density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0.00049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Assortativity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</a:t>
            </a:r>
            <a:endParaRPr dirty="0"/>
          </a:p>
        </p:txBody>
      </p:sp>
      <p:pic>
        <p:nvPicPr>
          <p:cNvPr id="3" name="Immagine 2" descr="Immagine che contiene piazza&#10;&#10;Descrizione generata automaticamente">
            <a:extLst>
              <a:ext uri="{FF2B5EF4-FFF2-40B4-BE49-F238E27FC236}">
                <a16:creationId xmlns:a16="http://schemas.microsoft.com/office/drawing/2014/main" id="{C275591D-C4B0-26B0-E5E9-EBF0E597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" y="1546253"/>
            <a:ext cx="3260623" cy="244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4375C1B-D84E-CE1F-73E3-2E16FD8C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2" y="488036"/>
            <a:ext cx="2926087" cy="21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8C28194-E859-ABAC-95B1-944F465E1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27" y="2786024"/>
            <a:ext cx="3019014" cy="226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31A0146F-EB50-AFAB-9544-D239B77A658E}"/>
              </a:ext>
            </a:extLst>
          </p:cNvPr>
          <p:cNvSpPr/>
          <p:nvPr/>
        </p:nvSpPr>
        <p:spPr>
          <a:xfrm>
            <a:off x="765717" y="1689018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571E6AA-741B-35E9-7579-C4E6B5C47B9D}"/>
              </a:ext>
            </a:extLst>
          </p:cNvPr>
          <p:cNvSpPr/>
          <p:nvPr/>
        </p:nvSpPr>
        <p:spPr>
          <a:xfrm>
            <a:off x="795454" y="3153400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71AC7A0-BC93-210A-243F-660A42EC6C6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1427356" y="1260193"/>
            <a:ext cx="5151864" cy="72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F215813-D295-EBB3-70E0-544C99D45BA0}"/>
              </a:ext>
            </a:extLst>
          </p:cNvPr>
          <p:cNvCxnSpPr>
            <a:cxnSpLocks/>
          </p:cNvCxnSpPr>
          <p:nvPr/>
        </p:nvCxnSpPr>
        <p:spPr>
          <a:xfrm>
            <a:off x="1457093" y="3375102"/>
            <a:ext cx="4163122" cy="90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1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nodes percentage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9879A5-EB4D-D8A6-F231-42D9550B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04" y="745805"/>
            <a:ext cx="4869186" cy="365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722159C4-3073-875E-A95C-BF77A31290B8}"/>
              </a:ext>
            </a:extLst>
          </p:cNvPr>
          <p:cNvSpPr/>
          <p:nvPr/>
        </p:nvSpPr>
        <p:spPr>
          <a:xfrm>
            <a:off x="887266" y="3073256"/>
            <a:ext cx="681340" cy="54717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FD654E0-ED97-2665-650B-C710FC476278}"/>
              </a:ext>
            </a:extLst>
          </p:cNvPr>
          <p:cNvCxnSpPr>
            <a:stCxn id="6" idx="7"/>
          </p:cNvCxnSpPr>
          <p:nvPr/>
        </p:nvCxnSpPr>
        <p:spPr>
          <a:xfrm flipV="1">
            <a:off x="1468826" y="1100254"/>
            <a:ext cx="4582569" cy="205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927D5D-B74D-1207-D2CB-687DC3B75DFF}"/>
              </a:ext>
            </a:extLst>
          </p:cNvPr>
          <p:cNvSpPr txBox="1"/>
          <p:nvPr/>
        </p:nvSpPr>
        <p:spPr>
          <a:xfrm>
            <a:off x="6051395" y="927149"/>
            <a:ext cx="2877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30%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one incoming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rme" panose="020B0604020202020204" charset="0"/>
              </a:rPr>
              <a:t>Percentage of nodes with one incoming edge from out degree hubs</a:t>
            </a:r>
            <a:r>
              <a:rPr lang="it-IT" dirty="0">
                <a:latin typeface="Carme" panose="020B0604020202020204" charset="0"/>
              </a:rPr>
              <a:t> = 78.2%</a:t>
            </a:r>
          </a:p>
        </p:txBody>
      </p:sp>
    </p:spTree>
    <p:extLst>
      <p:ext uri="{BB962C8B-B14F-4D97-AF65-F5344CB8AC3E}">
        <p14:creationId xmlns:p14="http://schemas.microsoft.com/office/powerpoint/2010/main" val="253192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 on network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8BFD6EA-441D-28D2-246B-0CB55F1D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3" y="891594"/>
            <a:ext cx="3809994" cy="2358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C357AA6-BC00-544B-6065-9A026ED3B5FF}"/>
              </a:ext>
            </a:extLst>
          </p:cNvPr>
          <p:cNvGrpSpPr/>
          <p:nvPr/>
        </p:nvGrpSpPr>
        <p:grpSpPr>
          <a:xfrm>
            <a:off x="4188164" y="721384"/>
            <a:ext cx="4903797" cy="2794968"/>
            <a:chOff x="4131189" y="572700"/>
            <a:chExt cx="4903797" cy="279496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70A8776E-3A6E-3353-9E3B-82012B5E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757" y="609632"/>
              <a:ext cx="3758434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D1503C3-4941-6195-302A-9A53B64150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31189" y="572700"/>
              <a:ext cx="4903797" cy="2794968"/>
              <a:chOff x="4015" y="1370"/>
              <a:chExt cx="3297" cy="1908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C3C696BF-A2F9-C824-F878-BACF0BF53B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D377842-BF84-4C5F-C268-6EB0E7575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7CD9A04-E95E-C5CC-CF7C-71F1C0A65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43CD89-AA1A-CFA4-7744-056D44BC3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D4730C45-4A91-5124-F373-2C72A5EE0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0C2DAD7-0793-13B2-0548-53EEC34BF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654F64-12E9-10F7-9131-BF5B4358E873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490592948"/>
      </p:ext>
    </p:extLst>
  </p:cSld>
  <p:clrMapOvr>
    <a:masterClrMapping/>
  </p:clrMapOvr>
</p:sld>
</file>

<file path=ppt/theme/theme1.xml><?xml version="1.0" encoding="utf-8"?>
<a:theme xmlns:a="http://schemas.openxmlformats.org/drawingml/2006/main" name="Safe Internet Usage by Slidesgo">
  <a:themeElements>
    <a:clrScheme name="Simple Light">
      <a:dk1>
        <a:srgbClr val="0C547A"/>
      </a:dk1>
      <a:lt1>
        <a:srgbClr val="FFFFFF"/>
      </a:lt1>
      <a:dk2>
        <a:srgbClr val="0090DD"/>
      </a:dk2>
      <a:lt2>
        <a:srgbClr val="0090DD"/>
      </a:lt2>
      <a:accent1>
        <a:srgbClr val="41A4FF"/>
      </a:accent1>
      <a:accent2>
        <a:srgbClr val="8D4FAB"/>
      </a:accent2>
      <a:accent3>
        <a:srgbClr val="FC9FFF"/>
      </a:accent3>
      <a:accent4>
        <a:srgbClr val="8D4FAB"/>
      </a:accent4>
      <a:accent5>
        <a:srgbClr val="41A4FF"/>
      </a:accent5>
      <a:accent6>
        <a:srgbClr val="FC9FFF"/>
      </a:accent6>
      <a:hlink>
        <a:srgbClr val="0090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880</Words>
  <Application>Microsoft Office PowerPoint</Application>
  <PresentationFormat>Presentazione su schermo (16:9)</PresentationFormat>
  <Paragraphs>294</Paragraphs>
  <Slides>45</Slides>
  <Notes>45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2" baseType="lpstr">
      <vt:lpstr>Segoe UI</vt:lpstr>
      <vt:lpstr>Arial</vt:lpstr>
      <vt:lpstr>Bebas Neue</vt:lpstr>
      <vt:lpstr>Maven Pro Black</vt:lpstr>
      <vt:lpstr>Maven Pro</vt:lpstr>
      <vt:lpstr>Carme</vt:lpstr>
      <vt:lpstr>Safe Internet Usage by Slidesgo</vt:lpstr>
      <vt:lpstr>PROPERTIES OF THE DARKWEB</vt:lpstr>
      <vt:lpstr>TABLE OF CONTENTS</vt:lpstr>
      <vt:lpstr>—Wikipedia</vt:lpstr>
      <vt:lpstr>OVERVIEW</vt:lpstr>
      <vt:lpstr>GENERAL CHARACTERISTICS</vt:lpstr>
      <vt:lpstr>NETWORK PROPERTIES</vt:lpstr>
      <vt:lpstr>In-Degree Distribution</vt:lpstr>
      <vt:lpstr>In-Degree nodes percentage</vt:lpstr>
      <vt:lpstr>In-Degree Distribution on network</vt:lpstr>
      <vt:lpstr>In-Strength Distribution</vt:lpstr>
      <vt:lpstr>In-Strength nodes percentage</vt:lpstr>
      <vt:lpstr>In-Strength Distribution on network</vt:lpstr>
      <vt:lpstr>Out-Degree Distribution</vt:lpstr>
      <vt:lpstr>Out-Degree Distribution</vt:lpstr>
      <vt:lpstr>Out-Degree Distribution on network</vt:lpstr>
      <vt:lpstr>Out-Strength Distribution</vt:lpstr>
      <vt:lpstr>Out-Strength Distribution</vt:lpstr>
      <vt:lpstr>Out-Strength Distribution on network</vt:lpstr>
      <vt:lpstr>NETWORK CENTRALITIES</vt:lpstr>
      <vt:lpstr>Betweenness Centrality</vt:lpstr>
      <vt:lpstr>In-Closeness Centrality</vt:lpstr>
      <vt:lpstr>Out-Closeness Centrality</vt:lpstr>
      <vt:lpstr>PageRank Centrality</vt:lpstr>
      <vt:lpstr>Hubs Score</vt:lpstr>
      <vt:lpstr>Authority Score</vt:lpstr>
      <vt:lpstr>Analyze anomalies…</vt:lpstr>
      <vt:lpstr>MESOSCALE NETWORK ANALYSIS</vt:lpstr>
      <vt:lpstr>Community analysis - 1</vt:lpstr>
      <vt:lpstr>Community analysis - 2</vt:lpstr>
      <vt:lpstr>𝛼-Communities &amp; 𝛼-Partitions - 1</vt:lpstr>
      <vt:lpstr>𝛼-Communities &amp; 𝛼-Partitions - 2</vt:lpstr>
      <vt:lpstr>𝛼-Communities &amp; 𝛼-Partitions - 3</vt:lpstr>
      <vt:lpstr>K-core decomposition</vt:lpstr>
      <vt:lpstr>Core-Periphery profile</vt:lpstr>
      <vt:lpstr>ROBUSTNESS &amp; LINK PREDICTION</vt:lpstr>
      <vt:lpstr>Link prediction – Preferential Attachment</vt:lpstr>
      <vt:lpstr>Link prediction – Common Neighbours</vt:lpstr>
      <vt:lpstr>Link prediction – Resource Allocation Index</vt:lpstr>
      <vt:lpstr>Presentazione standard di PowerPoint</vt:lpstr>
      <vt:lpstr>Presentazione standard di PowerPoint</vt:lpstr>
      <vt:lpstr>Deeper Analysis</vt:lpstr>
      <vt:lpstr>Presentazione standard di PowerPoint</vt:lpstr>
      <vt:lpstr>Presentazione standard di PowerPoint</vt:lpstr>
      <vt:lpstr>Presentazione standard di PowerPoint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PROPERTIES OF THE DARKWEB</dc:title>
  <cp:lastModifiedBy>Nicolo' TOMBINI</cp:lastModifiedBy>
  <cp:revision>54</cp:revision>
  <dcterms:modified xsi:type="dcterms:W3CDTF">2023-03-10T17:19:44Z</dcterms:modified>
</cp:coreProperties>
</file>